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0" r:id="rId1"/>
  </p:sldMasterIdLst>
  <p:notesMasterIdLst>
    <p:notesMasterId r:id="rId131"/>
  </p:notesMasterIdLst>
  <p:sldIdLst>
    <p:sldId id="661" r:id="rId2"/>
    <p:sldId id="1290" r:id="rId3"/>
    <p:sldId id="1291" r:id="rId4"/>
    <p:sldId id="1292" r:id="rId5"/>
    <p:sldId id="1293" r:id="rId6"/>
    <p:sldId id="1294" r:id="rId7"/>
    <p:sldId id="1295" r:id="rId8"/>
    <p:sldId id="1296" r:id="rId9"/>
    <p:sldId id="1297" r:id="rId10"/>
    <p:sldId id="1298" r:id="rId11"/>
    <p:sldId id="1299" r:id="rId12"/>
    <p:sldId id="1300" r:id="rId13"/>
    <p:sldId id="1301" r:id="rId14"/>
    <p:sldId id="1302" r:id="rId15"/>
    <p:sldId id="1303" r:id="rId16"/>
    <p:sldId id="1304" r:id="rId17"/>
    <p:sldId id="1305" r:id="rId18"/>
    <p:sldId id="1306" r:id="rId19"/>
    <p:sldId id="1307" r:id="rId20"/>
    <p:sldId id="1308" r:id="rId21"/>
    <p:sldId id="1310" r:id="rId22"/>
    <p:sldId id="1311" r:id="rId23"/>
    <p:sldId id="1312" r:id="rId24"/>
    <p:sldId id="1313" r:id="rId25"/>
    <p:sldId id="1314" r:id="rId26"/>
    <p:sldId id="1315" r:id="rId27"/>
    <p:sldId id="1403" r:id="rId28"/>
    <p:sldId id="1404" r:id="rId29"/>
    <p:sldId id="1405" r:id="rId30"/>
    <p:sldId id="1406" r:id="rId31"/>
    <p:sldId id="1407" r:id="rId32"/>
    <p:sldId id="1060" r:id="rId33"/>
    <p:sldId id="1411" r:id="rId34"/>
    <p:sldId id="1412" r:id="rId35"/>
    <p:sldId id="1413" r:id="rId36"/>
    <p:sldId id="1414" r:id="rId37"/>
    <p:sldId id="1415" r:id="rId38"/>
    <p:sldId id="1416" r:id="rId39"/>
    <p:sldId id="1417" r:id="rId40"/>
    <p:sldId id="1418" r:id="rId41"/>
    <p:sldId id="1420" r:id="rId42"/>
    <p:sldId id="1419" r:id="rId43"/>
    <p:sldId id="1421" r:id="rId44"/>
    <p:sldId id="1422" r:id="rId45"/>
    <p:sldId id="1423" r:id="rId46"/>
    <p:sldId id="1424" r:id="rId47"/>
    <p:sldId id="1425" r:id="rId48"/>
    <p:sldId id="1426" r:id="rId49"/>
    <p:sldId id="1427" r:id="rId50"/>
    <p:sldId id="1409" r:id="rId51"/>
    <p:sldId id="1428" r:id="rId52"/>
    <p:sldId id="1429" r:id="rId53"/>
    <p:sldId id="1430" r:id="rId54"/>
    <p:sldId id="1431" r:id="rId55"/>
    <p:sldId id="1432" r:id="rId56"/>
    <p:sldId id="1433" r:id="rId57"/>
    <p:sldId id="1434" r:id="rId58"/>
    <p:sldId id="1435" r:id="rId59"/>
    <p:sldId id="1436" r:id="rId60"/>
    <p:sldId id="1437" r:id="rId61"/>
    <p:sldId id="1438" r:id="rId62"/>
    <p:sldId id="1439" r:id="rId63"/>
    <p:sldId id="1440" r:id="rId64"/>
    <p:sldId id="1441" r:id="rId65"/>
    <p:sldId id="1443" r:id="rId66"/>
    <p:sldId id="1444" r:id="rId67"/>
    <p:sldId id="1410" r:id="rId68"/>
    <p:sldId id="1445" r:id="rId69"/>
    <p:sldId id="1446" r:id="rId70"/>
    <p:sldId id="1447" r:id="rId71"/>
    <p:sldId id="1448" r:id="rId72"/>
    <p:sldId id="1449" r:id="rId73"/>
    <p:sldId id="1450" r:id="rId74"/>
    <p:sldId id="1451" r:id="rId75"/>
    <p:sldId id="1452" r:id="rId76"/>
    <p:sldId id="1453" r:id="rId77"/>
    <p:sldId id="1454" r:id="rId78"/>
    <p:sldId id="1455" r:id="rId79"/>
    <p:sldId id="1456" r:id="rId80"/>
    <p:sldId id="1457" r:id="rId81"/>
    <p:sldId id="1458" r:id="rId82"/>
    <p:sldId id="1459" r:id="rId83"/>
    <p:sldId id="1460" r:id="rId84"/>
    <p:sldId id="1461" r:id="rId85"/>
    <p:sldId id="1462" r:id="rId86"/>
    <p:sldId id="1463" r:id="rId87"/>
    <p:sldId id="1464" r:id="rId88"/>
    <p:sldId id="1465" r:id="rId89"/>
    <p:sldId id="1466" r:id="rId90"/>
    <p:sldId id="1467" r:id="rId91"/>
    <p:sldId id="1468" r:id="rId92"/>
    <p:sldId id="1470" r:id="rId93"/>
    <p:sldId id="1471" r:id="rId94"/>
    <p:sldId id="1472" r:id="rId95"/>
    <p:sldId id="1473" r:id="rId96"/>
    <p:sldId id="1474" r:id="rId97"/>
    <p:sldId id="1476" r:id="rId98"/>
    <p:sldId id="1478" r:id="rId99"/>
    <p:sldId id="1479" r:id="rId100"/>
    <p:sldId id="1481" r:id="rId101"/>
    <p:sldId id="1482" r:id="rId102"/>
    <p:sldId id="1483" r:id="rId103"/>
    <p:sldId id="1485" r:id="rId104"/>
    <p:sldId id="1486" r:id="rId105"/>
    <p:sldId id="1487" r:id="rId106"/>
    <p:sldId id="1489" r:id="rId107"/>
    <p:sldId id="1490" r:id="rId108"/>
    <p:sldId id="1491" r:id="rId109"/>
    <p:sldId id="1492" r:id="rId110"/>
    <p:sldId id="1494" r:id="rId111"/>
    <p:sldId id="1493" r:id="rId112"/>
    <p:sldId id="1495" r:id="rId113"/>
    <p:sldId id="1496" r:id="rId114"/>
    <p:sldId id="1497" r:id="rId115"/>
    <p:sldId id="1498" r:id="rId116"/>
    <p:sldId id="1499" r:id="rId117"/>
    <p:sldId id="1500" r:id="rId118"/>
    <p:sldId id="1501" r:id="rId119"/>
    <p:sldId id="1502" r:id="rId120"/>
    <p:sldId id="1503" r:id="rId121"/>
    <p:sldId id="1505" r:id="rId122"/>
    <p:sldId id="1504" r:id="rId123"/>
    <p:sldId id="1506" r:id="rId124"/>
    <p:sldId id="1507" r:id="rId125"/>
    <p:sldId id="1508" r:id="rId126"/>
    <p:sldId id="1509" r:id="rId127"/>
    <p:sldId id="1510" r:id="rId128"/>
    <p:sldId id="1511" r:id="rId129"/>
    <p:sldId id="1512" r:id="rId130"/>
  </p:sldIdLst>
  <p:sldSz cx="9144000" cy="6858000" type="screen4x3"/>
  <p:notesSz cx="6794500" cy="9906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3120">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1594" y="62"/>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3120"/>
        <p:guide pos="214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theme" Target="theme/theme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notesMaster" Target="notesMasters/notesMaster1.xml"/><Relationship Id="rId136" Type="http://schemas.microsoft.com/office/2016/11/relationships/changesInfo" Target="changesInfos/changesInfo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haled Alomari" userId="17b8f899-ee09-4ec6-9e77-5d6edb848da7" providerId="ADAL" clId="{8A665D01-A228-4AB0-8788-B6FC49E1849B}"/>
    <pc:docChg chg="undo custSel addSld delSld modSld">
      <pc:chgData name="Khaled Alomari" userId="17b8f899-ee09-4ec6-9e77-5d6edb848da7" providerId="ADAL" clId="{8A665D01-A228-4AB0-8788-B6FC49E1849B}" dt="2026-02-22T19:20:22.478" v="10" actId="2696"/>
      <pc:docMkLst>
        <pc:docMk/>
      </pc:docMkLst>
      <pc:sldChg chg="delSp mod">
        <pc:chgData name="Khaled Alomari" userId="17b8f899-ee09-4ec6-9e77-5d6edb848da7" providerId="ADAL" clId="{8A665D01-A228-4AB0-8788-B6FC49E1849B}" dt="2026-02-22T19:19:36.319" v="1" actId="478"/>
        <pc:sldMkLst>
          <pc:docMk/>
          <pc:sldMk cId="0" sldId="661"/>
        </pc:sldMkLst>
        <pc:spChg chg="del topLvl">
          <ac:chgData name="Khaled Alomari" userId="17b8f899-ee09-4ec6-9e77-5d6edb848da7" providerId="ADAL" clId="{8A665D01-A228-4AB0-8788-B6FC49E1849B}" dt="2026-02-22T19:19:36.319" v="1" actId="478"/>
          <ac:spMkLst>
            <pc:docMk/>
            <pc:sldMk cId="0" sldId="661"/>
            <ac:spMk id="12" creationId="{00000000-0000-0000-0000-000000000000}"/>
          </ac:spMkLst>
        </pc:spChg>
        <pc:grpChg chg="del">
          <ac:chgData name="Khaled Alomari" userId="17b8f899-ee09-4ec6-9e77-5d6edb848da7" providerId="ADAL" clId="{8A665D01-A228-4AB0-8788-B6FC49E1849B}" dt="2026-02-22T19:19:36.319" v="1" actId="478"/>
          <ac:grpSpMkLst>
            <pc:docMk/>
            <pc:sldMk cId="0" sldId="661"/>
            <ac:grpSpMk id="10" creationId="{00000000-0000-0000-0000-000000000000}"/>
          </ac:grpSpMkLst>
        </pc:grpChg>
        <pc:picChg chg="topLvl">
          <ac:chgData name="Khaled Alomari" userId="17b8f899-ee09-4ec6-9e77-5d6edb848da7" providerId="ADAL" clId="{8A665D01-A228-4AB0-8788-B6FC49E1849B}" dt="2026-02-22T19:19:36.319" v="1" actId="478"/>
          <ac:picMkLst>
            <pc:docMk/>
            <pc:sldMk cId="0" sldId="661"/>
            <ac:picMk id="11" creationId="{00000000-0000-0000-0000-000000000000}"/>
          </ac:picMkLst>
        </pc:picChg>
      </pc:sldChg>
      <pc:sldChg chg="del">
        <pc:chgData name="Khaled Alomari" userId="17b8f899-ee09-4ec6-9e77-5d6edb848da7" providerId="ADAL" clId="{8A665D01-A228-4AB0-8788-B6FC49E1849B}" dt="2026-02-22T19:19:28.358" v="0" actId="2696"/>
        <pc:sldMkLst>
          <pc:docMk/>
          <pc:sldMk cId="2544017357" sldId="887"/>
        </pc:sldMkLst>
      </pc:sldChg>
      <pc:sldChg chg="del">
        <pc:chgData name="Khaled Alomari" userId="17b8f899-ee09-4ec6-9e77-5d6edb848da7" providerId="ADAL" clId="{8A665D01-A228-4AB0-8788-B6FC49E1849B}" dt="2026-02-22T19:19:38.786" v="2" actId="47"/>
        <pc:sldMkLst>
          <pc:docMk/>
          <pc:sldMk cId="4075289106" sldId="888"/>
        </pc:sldMkLst>
      </pc:sldChg>
      <pc:sldChg chg="del">
        <pc:chgData name="Khaled Alomari" userId="17b8f899-ee09-4ec6-9e77-5d6edb848da7" providerId="ADAL" clId="{8A665D01-A228-4AB0-8788-B6FC49E1849B}" dt="2026-02-22T19:19:44.758" v="3" actId="47"/>
        <pc:sldMkLst>
          <pc:docMk/>
          <pc:sldMk cId="4075289106" sldId="892"/>
        </pc:sldMkLst>
      </pc:sldChg>
      <pc:sldChg chg="del">
        <pc:chgData name="Khaled Alomari" userId="17b8f899-ee09-4ec6-9e77-5d6edb848da7" providerId="ADAL" clId="{8A665D01-A228-4AB0-8788-B6FC49E1849B}" dt="2026-02-22T19:20:22.478" v="10" actId="2696"/>
        <pc:sldMkLst>
          <pc:docMk/>
          <pc:sldMk cId="2970113887" sldId="1289"/>
        </pc:sldMkLst>
      </pc:sldChg>
      <pc:sldChg chg="del">
        <pc:chgData name="Khaled Alomari" userId="17b8f899-ee09-4ec6-9e77-5d6edb848da7" providerId="ADAL" clId="{8A665D01-A228-4AB0-8788-B6FC49E1849B}" dt="2026-02-22T19:19:49.509" v="4" actId="47"/>
        <pc:sldMkLst>
          <pc:docMk/>
          <pc:sldMk cId="3098701604" sldId="1316"/>
        </pc:sldMkLst>
      </pc:sldChg>
      <pc:sldChg chg="del">
        <pc:chgData name="Khaled Alomari" userId="17b8f899-ee09-4ec6-9e77-5d6edb848da7" providerId="ADAL" clId="{8A665D01-A228-4AB0-8788-B6FC49E1849B}" dt="2026-02-22T19:19:53.814" v="5" actId="47"/>
        <pc:sldMkLst>
          <pc:docMk/>
          <pc:sldMk cId="2978173204" sldId="1317"/>
        </pc:sldMkLst>
      </pc:sldChg>
      <pc:sldChg chg="del">
        <pc:chgData name="Khaled Alomari" userId="17b8f899-ee09-4ec6-9e77-5d6edb848da7" providerId="ADAL" clId="{8A665D01-A228-4AB0-8788-B6FC49E1849B}" dt="2026-02-22T19:19:59.754" v="6" actId="47"/>
        <pc:sldMkLst>
          <pc:docMk/>
          <pc:sldMk cId="3333841769" sldId="1318"/>
        </pc:sldMkLst>
      </pc:sldChg>
      <pc:sldChg chg="del">
        <pc:chgData name="Khaled Alomari" userId="17b8f899-ee09-4ec6-9e77-5d6edb848da7" providerId="ADAL" clId="{8A665D01-A228-4AB0-8788-B6FC49E1849B}" dt="2026-02-22T19:20:08.989" v="9" actId="47"/>
        <pc:sldMkLst>
          <pc:docMk/>
          <pc:sldMk cId="1125039440" sldId="1319"/>
        </pc:sldMkLst>
      </pc:sldChg>
      <pc:sldChg chg="del">
        <pc:chgData name="Khaled Alomari" userId="17b8f899-ee09-4ec6-9e77-5d6edb848da7" providerId="ADAL" clId="{8A665D01-A228-4AB0-8788-B6FC49E1849B}" dt="2026-02-22T19:20:22.478" v="10" actId="2696"/>
        <pc:sldMkLst>
          <pc:docMk/>
          <pc:sldMk cId="4069981712" sldId="1402"/>
        </pc:sldMkLst>
      </pc:sldChg>
      <pc:sldChg chg="add del">
        <pc:chgData name="Khaled Alomari" userId="17b8f899-ee09-4ec6-9e77-5d6edb848da7" providerId="ADAL" clId="{8A665D01-A228-4AB0-8788-B6FC49E1849B}" dt="2026-02-22T19:20:07.288" v="8" actId="47"/>
        <pc:sldMkLst>
          <pc:docMk/>
          <pc:sldMk cId="1922106359" sldId="149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50217" y="0"/>
            <a:ext cx="2944283" cy="495300"/>
          </a:xfrm>
          <a:prstGeom prst="rect">
            <a:avLst/>
          </a:prstGeom>
        </p:spPr>
        <p:txBody>
          <a:bodyPr vert="horz" lIns="91440" tIns="45720" rIns="91440" bIns="45720" rtlCol="1"/>
          <a:lstStyle>
            <a:lvl1pPr algn="r">
              <a:defRPr sz="1200"/>
            </a:lvl1pPr>
          </a:lstStyle>
          <a:p>
            <a:endParaRPr lang="ar-AE"/>
          </a:p>
        </p:txBody>
      </p:sp>
      <p:sp>
        <p:nvSpPr>
          <p:cNvPr id="3" name="Date Placeholder 2"/>
          <p:cNvSpPr>
            <a:spLocks noGrp="1"/>
          </p:cNvSpPr>
          <p:nvPr>
            <p:ph type="dt" idx="1"/>
          </p:nvPr>
        </p:nvSpPr>
        <p:spPr>
          <a:xfrm>
            <a:off x="1573" y="0"/>
            <a:ext cx="2944283" cy="495300"/>
          </a:xfrm>
          <a:prstGeom prst="rect">
            <a:avLst/>
          </a:prstGeom>
        </p:spPr>
        <p:txBody>
          <a:bodyPr vert="horz" lIns="91440" tIns="45720" rIns="91440" bIns="45720" rtlCol="1"/>
          <a:lstStyle>
            <a:lvl1pPr algn="l">
              <a:defRPr sz="1200"/>
            </a:lvl1pPr>
          </a:lstStyle>
          <a:p>
            <a:fld id="{51F04A1D-7FAD-425D-9FB5-7AF36BE64A0E}" type="datetimeFigureOut">
              <a:rPr lang="ar-AE" smtClean="0"/>
              <a:pPr/>
              <a:t>06/09/1447</a:t>
            </a:fld>
            <a:endParaRPr lang="ar-AE"/>
          </a:p>
        </p:txBody>
      </p:sp>
      <p:sp>
        <p:nvSpPr>
          <p:cNvPr id="4" name="Slide Image Placeholder 3"/>
          <p:cNvSpPr>
            <a:spLocks noGrp="1" noRot="1" noChangeAspect="1"/>
          </p:cNvSpPr>
          <p:nvPr>
            <p:ph type="sldImg" idx="2"/>
          </p:nvPr>
        </p:nvSpPr>
        <p:spPr>
          <a:xfrm>
            <a:off x="920750" y="742950"/>
            <a:ext cx="4953000" cy="3714750"/>
          </a:xfrm>
          <a:prstGeom prst="rect">
            <a:avLst/>
          </a:prstGeom>
          <a:noFill/>
          <a:ln w="12700">
            <a:solidFill>
              <a:prstClr val="black"/>
            </a:solidFill>
          </a:ln>
        </p:spPr>
        <p:txBody>
          <a:bodyPr vert="horz" lIns="91440" tIns="45720" rIns="91440" bIns="45720" rtlCol="1" anchor="ctr"/>
          <a:lstStyle/>
          <a:p>
            <a:endParaRPr lang="ar-AE"/>
          </a:p>
        </p:txBody>
      </p:sp>
      <p:sp>
        <p:nvSpPr>
          <p:cNvPr id="5" name="Notes Placeholder 4"/>
          <p:cNvSpPr>
            <a:spLocks noGrp="1"/>
          </p:cNvSpPr>
          <p:nvPr>
            <p:ph type="body" sz="quarter" idx="3"/>
          </p:nvPr>
        </p:nvSpPr>
        <p:spPr>
          <a:xfrm>
            <a:off x="679450" y="4705350"/>
            <a:ext cx="5435600" cy="4457700"/>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AE"/>
          </a:p>
        </p:txBody>
      </p:sp>
      <p:sp>
        <p:nvSpPr>
          <p:cNvPr id="6" name="Footer Placeholder 5"/>
          <p:cNvSpPr>
            <a:spLocks noGrp="1"/>
          </p:cNvSpPr>
          <p:nvPr>
            <p:ph type="ftr" sz="quarter" idx="4"/>
          </p:nvPr>
        </p:nvSpPr>
        <p:spPr>
          <a:xfrm>
            <a:off x="3850217" y="9408981"/>
            <a:ext cx="2944283" cy="495300"/>
          </a:xfrm>
          <a:prstGeom prst="rect">
            <a:avLst/>
          </a:prstGeom>
        </p:spPr>
        <p:txBody>
          <a:bodyPr vert="horz" lIns="91440" tIns="45720" rIns="91440" bIns="45720" rtlCol="1" anchor="b"/>
          <a:lstStyle>
            <a:lvl1pPr algn="r">
              <a:defRPr sz="1200"/>
            </a:lvl1pPr>
          </a:lstStyle>
          <a:p>
            <a:endParaRPr lang="ar-AE"/>
          </a:p>
        </p:txBody>
      </p:sp>
      <p:sp>
        <p:nvSpPr>
          <p:cNvPr id="7" name="Slide Number Placeholder 6"/>
          <p:cNvSpPr>
            <a:spLocks noGrp="1"/>
          </p:cNvSpPr>
          <p:nvPr>
            <p:ph type="sldNum" sz="quarter" idx="5"/>
          </p:nvPr>
        </p:nvSpPr>
        <p:spPr>
          <a:xfrm>
            <a:off x="1573" y="9408981"/>
            <a:ext cx="2944283" cy="495300"/>
          </a:xfrm>
          <a:prstGeom prst="rect">
            <a:avLst/>
          </a:prstGeom>
        </p:spPr>
        <p:txBody>
          <a:bodyPr vert="horz" lIns="91440" tIns="45720" rIns="91440" bIns="45720" rtlCol="1" anchor="b"/>
          <a:lstStyle>
            <a:lvl1pPr algn="l">
              <a:defRPr sz="1200"/>
            </a:lvl1pPr>
          </a:lstStyle>
          <a:p>
            <a:fld id="{ECA020F4-9876-4B75-B873-E014F58B6E9F}" type="slidenum">
              <a:rPr lang="ar-AE" smtClean="0"/>
              <a:pPr/>
              <a:t>‹#›</a:t>
            </a:fld>
            <a:endParaRPr lang="ar-AE"/>
          </a:p>
        </p:txBody>
      </p:sp>
    </p:spTree>
    <p:extLst>
      <p:ext uri="{BB962C8B-B14F-4D97-AF65-F5344CB8AC3E}">
        <p14:creationId xmlns:p14="http://schemas.microsoft.com/office/powerpoint/2010/main" val="18277888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0" y="742950"/>
            <a:ext cx="4953000" cy="37147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CA020F4-9876-4B75-B873-E014F58B6E9F}" type="slidenum">
              <a:rPr lang="ar-AE" smtClean="0"/>
              <a:pPr/>
              <a:t>1</a:t>
            </a:fld>
            <a:endParaRPr lang="ar-AE"/>
          </a:p>
        </p:txBody>
      </p:sp>
    </p:spTree>
    <p:extLst>
      <p:ext uri="{BB962C8B-B14F-4D97-AF65-F5344CB8AC3E}">
        <p14:creationId xmlns:p14="http://schemas.microsoft.com/office/powerpoint/2010/main" val="1997073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0" y="742950"/>
            <a:ext cx="4953000" cy="37147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A020F4-9876-4B75-B873-E014F58B6E9F}" type="slidenum">
              <a:rPr lang="ar-AE" smtClean="0"/>
              <a:pPr/>
              <a:t>32</a:t>
            </a:fld>
            <a:endParaRPr lang="ar-AE"/>
          </a:p>
        </p:txBody>
      </p:sp>
    </p:spTree>
    <p:extLst>
      <p:ext uri="{BB962C8B-B14F-4D97-AF65-F5344CB8AC3E}">
        <p14:creationId xmlns:p14="http://schemas.microsoft.com/office/powerpoint/2010/main" val="19523348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0" y="742950"/>
            <a:ext cx="4953000" cy="37147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A020F4-9876-4B75-B873-E014F58B6E9F}" type="slidenum">
              <a:rPr lang="ar-AE" smtClean="0"/>
              <a:pPr/>
              <a:t>50</a:t>
            </a:fld>
            <a:endParaRPr lang="ar-AE"/>
          </a:p>
        </p:txBody>
      </p:sp>
    </p:spTree>
    <p:extLst>
      <p:ext uri="{BB962C8B-B14F-4D97-AF65-F5344CB8AC3E}">
        <p14:creationId xmlns:p14="http://schemas.microsoft.com/office/powerpoint/2010/main" val="4272268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0" y="742950"/>
            <a:ext cx="4953000" cy="37147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A020F4-9876-4B75-B873-E014F58B6E9F}" type="slidenum">
              <a:rPr lang="ar-AE" smtClean="0"/>
              <a:pPr/>
              <a:t>67</a:t>
            </a:fld>
            <a:endParaRPr lang="ar-AE"/>
          </a:p>
        </p:txBody>
      </p:sp>
    </p:spTree>
    <p:extLst>
      <p:ext uri="{BB962C8B-B14F-4D97-AF65-F5344CB8AC3E}">
        <p14:creationId xmlns:p14="http://schemas.microsoft.com/office/powerpoint/2010/main" val="9071017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AE" dirty="0"/>
          </a:p>
        </p:txBody>
      </p:sp>
      <p:sp>
        <p:nvSpPr>
          <p:cNvPr id="4" name="Slide Number Placeholder 3"/>
          <p:cNvSpPr>
            <a:spLocks noGrp="1"/>
          </p:cNvSpPr>
          <p:nvPr>
            <p:ph type="sldNum" sz="quarter" idx="5"/>
          </p:nvPr>
        </p:nvSpPr>
        <p:spPr/>
        <p:txBody>
          <a:bodyPr/>
          <a:lstStyle/>
          <a:p>
            <a:fld id="{ECA020F4-9876-4B75-B873-E014F58B6E9F}" type="slidenum">
              <a:rPr lang="ar-AE" smtClean="0"/>
              <a:pPr/>
              <a:t>86</a:t>
            </a:fld>
            <a:endParaRPr lang="ar-AE"/>
          </a:p>
        </p:txBody>
      </p:sp>
    </p:spTree>
    <p:extLst>
      <p:ext uri="{BB962C8B-B14F-4D97-AF65-F5344CB8AC3E}">
        <p14:creationId xmlns:p14="http://schemas.microsoft.com/office/powerpoint/2010/main" val="3586461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0" y="742950"/>
            <a:ext cx="4953000" cy="37147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A020F4-9876-4B75-B873-E014F58B6E9F}" type="slidenum">
              <a:rPr lang="ar-AE" smtClean="0"/>
              <a:pPr/>
              <a:t>92</a:t>
            </a:fld>
            <a:endParaRPr lang="ar-AE"/>
          </a:p>
        </p:txBody>
      </p:sp>
    </p:spTree>
    <p:extLst>
      <p:ext uri="{BB962C8B-B14F-4D97-AF65-F5344CB8AC3E}">
        <p14:creationId xmlns:p14="http://schemas.microsoft.com/office/powerpoint/2010/main" val="29979925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0" y="742950"/>
            <a:ext cx="4953000" cy="37147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A020F4-9876-4B75-B873-E014F58B6E9F}" type="slidenum">
              <a:rPr lang="ar-AE" smtClean="0"/>
              <a:pPr/>
              <a:t>107</a:t>
            </a:fld>
            <a:endParaRPr lang="ar-AE"/>
          </a:p>
        </p:txBody>
      </p:sp>
    </p:spTree>
    <p:extLst>
      <p:ext uri="{BB962C8B-B14F-4D97-AF65-F5344CB8AC3E}">
        <p14:creationId xmlns:p14="http://schemas.microsoft.com/office/powerpoint/2010/main" val="8937787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0" y="742950"/>
            <a:ext cx="4953000" cy="37147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A020F4-9876-4B75-B873-E014F58B6E9F}" type="slidenum">
              <a:rPr lang="ar-AE" smtClean="0"/>
              <a:pPr/>
              <a:t>129</a:t>
            </a:fld>
            <a:endParaRPr lang="ar-AE"/>
          </a:p>
        </p:txBody>
      </p:sp>
    </p:spTree>
    <p:extLst>
      <p:ext uri="{BB962C8B-B14F-4D97-AF65-F5344CB8AC3E}">
        <p14:creationId xmlns:p14="http://schemas.microsoft.com/office/powerpoint/2010/main" val="813378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9"/>
            <a:ext cx="7772400" cy="1470025"/>
          </a:xfrm>
        </p:spPr>
        <p:txBody>
          <a:bodyPr/>
          <a:lstStyle>
            <a:lvl1pPr>
              <a:defRPr b="1">
                <a:cs typeface="+mj-cs"/>
              </a:defRPr>
            </a:lvl1pPr>
          </a:lstStyle>
          <a:p>
            <a:r>
              <a:rPr lang="ar-SA"/>
              <a:t>انقر لتحرير نمط العنوان الرئيسي</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FF0000"/>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ar-SA"/>
              <a:t>انقر لتحرير نمط العنوان الثانوي الرئيسي</a:t>
            </a:r>
            <a:endParaRPr lang="en-US"/>
          </a:p>
        </p:txBody>
      </p:sp>
      <p:sp>
        <p:nvSpPr>
          <p:cNvPr id="5" name="Date Placeholder 3"/>
          <p:cNvSpPr>
            <a:spLocks noGrp="1"/>
          </p:cNvSpPr>
          <p:nvPr>
            <p:ph type="dt" sz="half" idx="10"/>
          </p:nvPr>
        </p:nvSpPr>
        <p:spPr/>
        <p:txBody>
          <a:bodyPr/>
          <a:lstStyle>
            <a:lvl1pPr>
              <a:defRPr/>
            </a:lvl1pPr>
          </a:lstStyle>
          <a:p>
            <a:fld id="{166263A6-BCD1-461C-BA6D-7AFF73590E4B}" type="datetime1">
              <a:rPr lang="en-US" smtClean="0"/>
              <a:t>2/22/2026</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a:p>
        </p:txBody>
      </p:sp>
    </p:spTree>
    <p:extLst>
      <p:ext uri="{BB962C8B-B14F-4D97-AF65-F5344CB8AC3E}">
        <p14:creationId xmlns:p14="http://schemas.microsoft.com/office/powerpoint/2010/main" val="2867909199"/>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انقر لتحرير نمط العنوان الرئيسي</a:t>
            </a:r>
            <a:endParaRPr lang="en-US"/>
          </a:p>
        </p:txBody>
      </p:sp>
      <p:sp>
        <p:nvSpPr>
          <p:cNvPr id="3" name="Content Placeholder 2"/>
          <p:cNvSpPr>
            <a:spLocks noGrp="1"/>
          </p:cNvSpPr>
          <p:nvPr>
            <p:ph idx="1"/>
          </p:nvPr>
        </p:nvSpPr>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5" name="Date Placeholder 3"/>
          <p:cNvSpPr>
            <a:spLocks noGrp="1"/>
          </p:cNvSpPr>
          <p:nvPr>
            <p:ph type="dt" sz="half" idx="10"/>
          </p:nvPr>
        </p:nvSpPr>
        <p:spPr/>
        <p:txBody>
          <a:bodyPr/>
          <a:lstStyle>
            <a:lvl1pPr>
              <a:defRPr/>
            </a:lvl1pPr>
          </a:lstStyle>
          <a:p>
            <a:fld id="{ADC44E7F-6A82-4E30-92EF-3B50637053AE}" type="datetime1">
              <a:rPr lang="en-US" smtClean="0"/>
              <a:t>2/22/2026</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a:p>
        </p:txBody>
      </p:sp>
    </p:spTree>
    <p:extLst>
      <p:ext uri="{BB962C8B-B14F-4D97-AF65-F5344CB8AC3E}">
        <p14:creationId xmlns:p14="http://schemas.microsoft.com/office/powerpoint/2010/main" val="1014623730"/>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4"/>
            <a:ext cx="7772400" cy="1362075"/>
          </a:xfrm>
        </p:spPr>
        <p:txBody>
          <a:bodyPr anchor="t"/>
          <a:lstStyle>
            <a:lvl1pPr algn="l">
              <a:defRPr sz="4000" b="1" cap="all"/>
            </a:lvl1pPr>
          </a:lstStyle>
          <a:p>
            <a:r>
              <a:rPr lang="ar-SA"/>
              <a:t>انقر لتحرير نمط العنوان الرئيسي</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ar-SA"/>
              <a:t>انقر لتحرير أنماط النص الرئيسي</a:t>
            </a:r>
          </a:p>
        </p:txBody>
      </p:sp>
      <p:sp>
        <p:nvSpPr>
          <p:cNvPr id="5" name="Date Placeholder 3"/>
          <p:cNvSpPr>
            <a:spLocks noGrp="1"/>
          </p:cNvSpPr>
          <p:nvPr>
            <p:ph type="dt" sz="half" idx="10"/>
          </p:nvPr>
        </p:nvSpPr>
        <p:spPr/>
        <p:txBody>
          <a:bodyPr/>
          <a:lstStyle>
            <a:lvl1pPr>
              <a:defRPr/>
            </a:lvl1pPr>
          </a:lstStyle>
          <a:p>
            <a:fld id="{CCF95C6C-569A-41D4-BA7B-2F6834F447B1}" type="datetime1">
              <a:rPr lang="en-US" smtClean="0"/>
              <a:t>2/22/2026</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a:p>
        </p:txBody>
      </p:sp>
    </p:spTree>
    <p:extLst>
      <p:ext uri="{BB962C8B-B14F-4D97-AF65-F5344CB8AC3E}">
        <p14:creationId xmlns:p14="http://schemas.microsoft.com/office/powerpoint/2010/main" val="3272159423"/>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انقر لتحرير نمط العنوان الرئيسي</a:t>
            </a:r>
            <a:endParaRPr lang="en-US"/>
          </a:p>
        </p:txBody>
      </p:sp>
      <p:sp>
        <p:nvSpPr>
          <p:cNvPr id="3" name="Content Placeholder 2"/>
          <p:cNvSpPr>
            <a:spLocks noGrp="1"/>
          </p:cNvSpPr>
          <p:nvPr>
            <p:ph sz="half" idx="1"/>
          </p:nvPr>
        </p:nvSpPr>
        <p:spPr>
          <a:xfrm>
            <a:off x="457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4" name="Content Placeholder 3"/>
          <p:cNvSpPr>
            <a:spLocks noGrp="1"/>
          </p:cNvSpPr>
          <p:nvPr>
            <p:ph sz="half" idx="2"/>
          </p:nvPr>
        </p:nvSpPr>
        <p:spPr>
          <a:xfrm>
            <a:off x="4648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5" name="Date Placeholder 3"/>
          <p:cNvSpPr>
            <a:spLocks noGrp="1"/>
          </p:cNvSpPr>
          <p:nvPr>
            <p:ph type="dt" sz="half" idx="10"/>
          </p:nvPr>
        </p:nvSpPr>
        <p:spPr/>
        <p:txBody>
          <a:bodyPr/>
          <a:lstStyle>
            <a:lvl1pPr>
              <a:defRPr/>
            </a:lvl1pPr>
          </a:lstStyle>
          <a:p>
            <a:fld id="{CE803E6C-8ACC-4D1A-AF4B-3D44B2C1ADFA}" type="datetime1">
              <a:rPr lang="en-US" smtClean="0"/>
              <a:t>2/22/2026</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a:p>
        </p:txBody>
      </p:sp>
    </p:spTree>
    <p:extLst>
      <p:ext uri="{BB962C8B-B14F-4D97-AF65-F5344CB8AC3E}">
        <p14:creationId xmlns:p14="http://schemas.microsoft.com/office/powerpoint/2010/main" val="1393818638"/>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ar-SA"/>
              <a:t>انقر لتحرير نمط العنوان الرئيسي</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ar-SA"/>
              <a:t>انقر لتحرير أنماط النص الرئيسي</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ar-SA"/>
              <a:t>انقر لتحرير أنماط النص الرئيسي</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7" name="Date Placeholder 3"/>
          <p:cNvSpPr>
            <a:spLocks noGrp="1"/>
          </p:cNvSpPr>
          <p:nvPr>
            <p:ph type="dt" sz="half" idx="10"/>
          </p:nvPr>
        </p:nvSpPr>
        <p:spPr/>
        <p:txBody>
          <a:bodyPr/>
          <a:lstStyle>
            <a:lvl1pPr>
              <a:defRPr/>
            </a:lvl1pPr>
          </a:lstStyle>
          <a:p>
            <a:fld id="{A5627B01-42A3-4422-84D2-4CA5A5BB4606}" type="datetime1">
              <a:rPr lang="en-US" smtClean="0"/>
              <a:t>2/22/2026</a:t>
            </a:fld>
            <a:endParaRPr lang="en-US"/>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a:p>
        </p:txBody>
      </p:sp>
    </p:spTree>
    <p:extLst>
      <p:ext uri="{BB962C8B-B14F-4D97-AF65-F5344CB8AC3E}">
        <p14:creationId xmlns:p14="http://schemas.microsoft.com/office/powerpoint/2010/main" val="2074197731"/>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انقر لتحرير نمط العنوان الرئيسي</a:t>
            </a:r>
            <a:endParaRPr lang="en-US"/>
          </a:p>
        </p:txBody>
      </p:sp>
      <p:sp>
        <p:nvSpPr>
          <p:cNvPr id="3" name="Date Placeholder 3"/>
          <p:cNvSpPr>
            <a:spLocks noGrp="1"/>
          </p:cNvSpPr>
          <p:nvPr>
            <p:ph type="dt" sz="half" idx="10"/>
          </p:nvPr>
        </p:nvSpPr>
        <p:spPr/>
        <p:txBody>
          <a:bodyPr/>
          <a:lstStyle>
            <a:lvl1pPr>
              <a:defRPr/>
            </a:lvl1pPr>
          </a:lstStyle>
          <a:p>
            <a:fld id="{6310FC3B-8AF0-42DC-9ECF-912AE8CCD322}" type="datetime1">
              <a:rPr lang="en-US" smtClean="0"/>
              <a:t>2/22/2026</a:t>
            </a:fld>
            <a:endParaRPr lang="en-US"/>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a:p>
        </p:txBody>
      </p:sp>
    </p:spTree>
    <p:extLst>
      <p:ext uri="{BB962C8B-B14F-4D97-AF65-F5344CB8AC3E}">
        <p14:creationId xmlns:p14="http://schemas.microsoft.com/office/powerpoint/2010/main" val="1562663657"/>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EA7E0930-E650-4BEB-BCC2-03AAD966E30A}" type="datetime1">
              <a:rPr lang="en-US" smtClean="0"/>
              <a:t>2/22/2026</a:t>
            </a:fld>
            <a:endParaRPr lang="en-US"/>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a:p>
        </p:txBody>
      </p:sp>
    </p:spTree>
    <p:extLst>
      <p:ext uri="{BB962C8B-B14F-4D97-AF65-F5344CB8AC3E}">
        <p14:creationId xmlns:p14="http://schemas.microsoft.com/office/powerpoint/2010/main" val="3556336977"/>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ar-SA"/>
              <a:t>انقر لتحرير نمط العنوان الرئيسي</a:t>
            </a:r>
            <a:endParaRPr lang="en-US"/>
          </a:p>
        </p:txBody>
      </p:sp>
      <p:sp>
        <p:nvSpPr>
          <p:cNvPr id="3" name="Content Placeholder 2"/>
          <p:cNvSpPr>
            <a:spLocks noGrp="1"/>
          </p:cNvSpPr>
          <p:nvPr>
            <p:ph idx="1"/>
          </p:nvPr>
        </p:nvSpPr>
        <p:spPr>
          <a:xfrm>
            <a:off x="3575050" y="27305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ar-SA"/>
              <a:t>انقر لتحرير أنماط النص الرئيسي</a:t>
            </a:r>
          </a:p>
        </p:txBody>
      </p:sp>
      <p:sp>
        <p:nvSpPr>
          <p:cNvPr id="5" name="Date Placeholder 3"/>
          <p:cNvSpPr>
            <a:spLocks noGrp="1"/>
          </p:cNvSpPr>
          <p:nvPr>
            <p:ph type="dt" sz="half" idx="10"/>
          </p:nvPr>
        </p:nvSpPr>
        <p:spPr/>
        <p:txBody>
          <a:bodyPr/>
          <a:lstStyle>
            <a:lvl1pPr>
              <a:defRPr/>
            </a:lvl1pPr>
          </a:lstStyle>
          <a:p>
            <a:fld id="{4D923970-978A-4929-B2B6-4ED88EBC3367}" type="datetime1">
              <a:rPr lang="en-US" smtClean="0"/>
              <a:t>2/22/2026</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a:p>
        </p:txBody>
      </p:sp>
    </p:spTree>
    <p:extLst>
      <p:ext uri="{BB962C8B-B14F-4D97-AF65-F5344CB8AC3E}">
        <p14:creationId xmlns:p14="http://schemas.microsoft.com/office/powerpoint/2010/main" val="229411787"/>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ar-SA"/>
              <a:t>انقر لتحرير نمط العنوان الرئيسي</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r>
              <a:rPr lang="ar-SA" noProof="0"/>
              <a:t>انقر فوق الرمز لإضافة صورة</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ar-SA"/>
              <a:t>انقر لتحرير أنماط النص الرئيسي</a:t>
            </a:r>
          </a:p>
        </p:txBody>
      </p:sp>
      <p:sp>
        <p:nvSpPr>
          <p:cNvPr id="5" name="Date Placeholder 3"/>
          <p:cNvSpPr>
            <a:spLocks noGrp="1"/>
          </p:cNvSpPr>
          <p:nvPr>
            <p:ph type="dt" sz="half" idx="10"/>
          </p:nvPr>
        </p:nvSpPr>
        <p:spPr/>
        <p:txBody>
          <a:bodyPr/>
          <a:lstStyle>
            <a:lvl1pPr>
              <a:defRPr/>
            </a:lvl1pPr>
          </a:lstStyle>
          <a:p>
            <a:fld id="{47F0858C-10FB-4F10-A086-343F822F454C}" type="datetime1">
              <a:rPr lang="en-US" smtClean="0"/>
              <a:t>2/22/2026</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a:p>
        </p:txBody>
      </p:sp>
    </p:spTree>
    <p:extLst>
      <p:ext uri="{BB962C8B-B14F-4D97-AF65-F5344CB8AC3E}">
        <p14:creationId xmlns:p14="http://schemas.microsoft.com/office/powerpoint/2010/main" val="2129663909"/>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مستطيل 2">
            <a:extLst>
              <a:ext uri="{FF2B5EF4-FFF2-40B4-BE49-F238E27FC236}">
                <a16:creationId xmlns:a16="http://schemas.microsoft.com/office/drawing/2014/main" id="{BCF2827D-B78F-4987-A72D-3DA39E68CD37}"/>
              </a:ext>
            </a:extLst>
          </p:cNvPr>
          <p:cNvSpPr/>
          <p:nvPr userDrawn="1"/>
        </p:nvSpPr>
        <p:spPr>
          <a:xfrm>
            <a:off x="6822832" y="360489"/>
            <a:ext cx="1951892" cy="1397977"/>
          </a:xfrm>
          <a:prstGeom prst="rect">
            <a:avLst/>
          </a:prstGeom>
          <a:ln>
            <a:noFill/>
          </a:ln>
        </p:spPr>
        <p:style>
          <a:lnRef idx="2">
            <a:schemeClr val="dk1"/>
          </a:lnRef>
          <a:fillRef idx="1">
            <a:schemeClr val="lt1"/>
          </a:fillRef>
          <a:effectRef idx="0">
            <a:schemeClr val="dk1"/>
          </a:effectRef>
          <a:fontRef idx="minor">
            <a:schemeClr val="dk1"/>
          </a:fontRef>
        </p:style>
        <p:txBody>
          <a:bodyPr rtlCol="1" anchor="ctr"/>
          <a:lstStyle/>
          <a:p>
            <a:pPr algn="ctr"/>
            <a:endParaRPr lang="ar-AE" sz="1800">
              <a:ln>
                <a:noFill/>
              </a:ln>
              <a:solidFill>
                <a:schemeClr val="bg1"/>
              </a:solidFill>
            </a:endParaRPr>
          </a:p>
        </p:txBody>
      </p:sp>
      <p:sp>
        <p:nvSpPr>
          <p:cNvPr id="1027"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ar-AE"/>
              <a:t>       </a:t>
            </a:r>
            <a:r>
              <a:rPr lang="ar-SA" altLang="ar-AE"/>
              <a:t>انقر لتحرير نمط العنوان الرئيسي</a:t>
            </a:r>
            <a:endParaRPr lang="en-US" altLang="ar-AE"/>
          </a:p>
        </p:txBody>
      </p:sp>
      <p:sp>
        <p:nvSpPr>
          <p:cNvPr id="1028" name="Text Placeholder 2"/>
          <p:cNvSpPr>
            <a:spLocks noGrp="1"/>
          </p:cNvSpPr>
          <p:nvPr>
            <p:ph type="body" idx="1"/>
          </p:nvPr>
        </p:nvSpPr>
        <p:spPr bwMode="auto">
          <a:xfrm>
            <a:off x="457200" y="1600204"/>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ar-SA" altLang="ar-AE"/>
              <a:t>انقر لتحرير أنماط النص الرئيسي</a:t>
            </a:r>
          </a:p>
          <a:p>
            <a:pPr lvl="1"/>
            <a:r>
              <a:rPr lang="ar-SA" altLang="ar-AE"/>
              <a:t>المستوى الثاني</a:t>
            </a:r>
          </a:p>
          <a:p>
            <a:pPr lvl="2"/>
            <a:r>
              <a:rPr lang="ar-SA" altLang="ar-AE"/>
              <a:t>المستوى الثالث</a:t>
            </a:r>
          </a:p>
          <a:p>
            <a:pPr lvl="3"/>
            <a:r>
              <a:rPr lang="ar-SA" altLang="ar-AE"/>
              <a:t>المستوى الرابع</a:t>
            </a:r>
          </a:p>
          <a:p>
            <a:pPr lvl="4"/>
            <a:r>
              <a:rPr lang="ar-SA" altLang="ar-AE"/>
              <a:t>المستوى الخامس</a:t>
            </a:r>
            <a:endParaRPr lang="en-US" altLang="ar-AE"/>
          </a:p>
        </p:txBody>
      </p:sp>
      <p:sp>
        <p:nvSpPr>
          <p:cNvPr id="4" name="Date Placeholder 3"/>
          <p:cNvSpPr>
            <a:spLocks noGrp="1"/>
          </p:cNvSpPr>
          <p:nvPr>
            <p:ph type="dt" sz="half" idx="2"/>
          </p:nvPr>
        </p:nvSpPr>
        <p:spPr>
          <a:xfrm>
            <a:off x="457200" y="6356354"/>
            <a:ext cx="2133600" cy="365125"/>
          </a:xfrm>
          <a:prstGeom prst="rect">
            <a:avLst/>
          </a:prstGeom>
        </p:spPr>
        <p:txBody>
          <a:bodyPr vert="horz" lIns="91440" tIns="45720" rIns="91440" bIns="45720" rtlCol="0" anchor="ctr"/>
          <a:lstStyle>
            <a:lvl1pPr algn="r" rtl="1" eaLnBrk="1" fontAlgn="auto" hangingPunct="1">
              <a:spcBef>
                <a:spcPts val="0"/>
              </a:spcBef>
              <a:spcAft>
                <a:spcPts val="0"/>
              </a:spcAft>
              <a:defRPr sz="1200">
                <a:solidFill>
                  <a:prstClr val="black">
                    <a:tint val="75000"/>
                  </a:prstClr>
                </a:solidFill>
                <a:latin typeface="+mn-lt"/>
                <a:cs typeface="+mn-cs"/>
              </a:defRPr>
            </a:lvl1pPr>
          </a:lstStyle>
          <a:p>
            <a:pPr defTabSz="914377"/>
            <a:fld id="{8C2E9B13-1D04-41BF-9143-DB61AF667DDE}" type="datetime1">
              <a:rPr lang="en-US" smtClean="0"/>
              <a:t>2/22/2026</a:t>
            </a:fld>
            <a:endParaRPr lang="en-US"/>
          </a:p>
        </p:txBody>
      </p:sp>
      <p:sp>
        <p:nvSpPr>
          <p:cNvPr id="5" name="Footer Placeholder 4"/>
          <p:cNvSpPr>
            <a:spLocks noGrp="1"/>
          </p:cNvSpPr>
          <p:nvPr>
            <p:ph type="ftr" sz="quarter" idx="3"/>
          </p:nvPr>
        </p:nvSpPr>
        <p:spPr>
          <a:xfrm>
            <a:off x="3124200" y="6356354"/>
            <a:ext cx="2895600" cy="365125"/>
          </a:xfrm>
          <a:prstGeom prst="rect">
            <a:avLst/>
          </a:prstGeom>
        </p:spPr>
        <p:txBody>
          <a:bodyPr vert="horz" lIns="91440" tIns="45720" rIns="91440" bIns="45720" rtlCol="0" anchor="ctr"/>
          <a:lstStyle>
            <a:lvl1pPr algn="ctr" rtl="1" eaLnBrk="1" fontAlgn="auto" hangingPunct="1">
              <a:spcBef>
                <a:spcPts val="0"/>
              </a:spcBef>
              <a:spcAft>
                <a:spcPts val="0"/>
              </a:spcAft>
              <a:defRPr sz="1200">
                <a:solidFill>
                  <a:prstClr val="black">
                    <a:tint val="75000"/>
                  </a:prstClr>
                </a:solidFill>
                <a:latin typeface="+mn-lt"/>
                <a:cs typeface="+mn-cs"/>
              </a:defRPr>
            </a:lvl1pPr>
          </a:lstStyle>
          <a:p>
            <a:pPr defTabSz="914377"/>
            <a:endParaRPr lang="en-US"/>
          </a:p>
        </p:txBody>
      </p:sp>
      <p:sp>
        <p:nvSpPr>
          <p:cNvPr id="6" name="Slide Number Placeholder 5"/>
          <p:cNvSpPr>
            <a:spLocks noGrp="1"/>
          </p:cNvSpPr>
          <p:nvPr>
            <p:ph type="sldNum" sz="quarter" idx="4"/>
          </p:nvPr>
        </p:nvSpPr>
        <p:spPr>
          <a:xfrm>
            <a:off x="6553200" y="6356354"/>
            <a:ext cx="2133600" cy="365125"/>
          </a:xfrm>
          <a:prstGeom prst="rect">
            <a:avLst/>
          </a:prstGeom>
        </p:spPr>
        <p:txBody>
          <a:bodyPr vert="horz" wrap="square" lIns="91440" tIns="45720" rIns="91440" bIns="45720" numCol="1" anchor="ctr" anchorCtr="0" compatLnSpc="1">
            <a:prstTxWarp prst="textNoShape">
              <a:avLst/>
            </a:prstTxWarp>
          </a:bodyPr>
          <a:lstStyle>
            <a:lvl1pPr algn="r" rtl="1" eaLnBrk="1" hangingPunct="1">
              <a:defRPr sz="1200">
                <a:solidFill>
                  <a:srgbClr val="898989"/>
                </a:solidFill>
                <a:cs typeface="Arial" pitchFamily="34" charset="0"/>
              </a:defRPr>
            </a:lvl1pPr>
          </a:lstStyle>
          <a:p>
            <a:pPr defTabSz="914377"/>
            <a:fld id="{5B1FFCDC-02D3-4D4E-9232-D72EE9C3B9A3}" type="slidenum">
              <a:rPr lang="en-US" smtClean="0"/>
              <a:pPr defTabSz="914377"/>
              <a:t>‹#›</a:t>
            </a:fld>
            <a:endParaRPr lang="en-US"/>
          </a:p>
        </p:txBody>
      </p:sp>
    </p:spTree>
    <p:extLst>
      <p:ext uri="{BB962C8B-B14F-4D97-AF65-F5344CB8AC3E}">
        <p14:creationId xmlns:p14="http://schemas.microsoft.com/office/powerpoint/2010/main" val="2082324239"/>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Lst>
  <p:transition spd="slow">
    <p:push dir="u"/>
  </p:transition>
  <p:hf hdr="0" ftr="0" dt="0"/>
  <p:txStyles>
    <p:titleStyle>
      <a:lvl1pPr algn="ctr" rtl="1" eaLnBrk="1" fontAlgn="base" hangingPunct="1">
        <a:spcBef>
          <a:spcPct val="0"/>
        </a:spcBef>
        <a:spcAft>
          <a:spcPct val="0"/>
        </a:spcAft>
        <a:defRPr sz="4400" kern="1200">
          <a:solidFill>
            <a:srgbClr val="0070C0"/>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189" algn="ctr" rtl="0" eaLnBrk="1" fontAlgn="base" hangingPunct="1">
        <a:spcBef>
          <a:spcPct val="0"/>
        </a:spcBef>
        <a:spcAft>
          <a:spcPct val="0"/>
        </a:spcAft>
        <a:defRPr sz="4400">
          <a:solidFill>
            <a:schemeClr val="tx1"/>
          </a:solidFill>
          <a:latin typeface="Calibri" panose="020F0502020204030204" pitchFamily="34" charset="0"/>
        </a:defRPr>
      </a:lvl6pPr>
      <a:lvl7pPr marL="914377" algn="ctr" rtl="0" eaLnBrk="1" fontAlgn="base" hangingPunct="1">
        <a:spcBef>
          <a:spcPct val="0"/>
        </a:spcBef>
        <a:spcAft>
          <a:spcPct val="0"/>
        </a:spcAft>
        <a:defRPr sz="4400">
          <a:solidFill>
            <a:schemeClr val="tx1"/>
          </a:solidFill>
          <a:latin typeface="Calibri" panose="020F0502020204030204" pitchFamily="34" charset="0"/>
        </a:defRPr>
      </a:lvl7pPr>
      <a:lvl8pPr marL="1371566" algn="ctr" rtl="0" eaLnBrk="1" fontAlgn="base" hangingPunct="1">
        <a:spcBef>
          <a:spcPct val="0"/>
        </a:spcBef>
        <a:spcAft>
          <a:spcPct val="0"/>
        </a:spcAft>
        <a:defRPr sz="4400">
          <a:solidFill>
            <a:schemeClr val="tx1"/>
          </a:solidFill>
          <a:latin typeface="Calibri" panose="020F0502020204030204" pitchFamily="34" charset="0"/>
        </a:defRPr>
      </a:lvl8pPr>
      <a:lvl9pPr marL="1828754" algn="ctr" rtl="0" eaLnBrk="1" fontAlgn="base" hangingPunct="1">
        <a:spcBef>
          <a:spcPct val="0"/>
        </a:spcBef>
        <a:spcAft>
          <a:spcPct val="0"/>
        </a:spcAft>
        <a:defRPr sz="4400">
          <a:solidFill>
            <a:schemeClr val="tx1"/>
          </a:solidFill>
          <a:latin typeface="Calibri" panose="020F0502020204030204" pitchFamily="34" charset="0"/>
        </a:defRPr>
      </a:lvl9pPr>
    </p:titleStyle>
    <p:bodyStyle>
      <a:lvl1pPr marL="342891" indent="-342891" algn="r" rtl="1"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32" indent="-285744" algn="r" rtl="1"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971" indent="-228594" algn="r" rtl="1"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160" indent="-228594"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349" indent="-228594"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tmp"/><Relationship Id="rId1" Type="http://schemas.openxmlformats.org/officeDocument/2006/relationships/slideLayout" Target="../slideLayouts/slideLayout2.xml"/><Relationship Id="rId4" Type="http://schemas.openxmlformats.org/officeDocument/2006/relationships/image" Target="../media/image123.tmp"/></Relationships>
</file>

<file path=ppt/slides/_rels/slide101.xml.rels><?xml version="1.0" encoding="UTF-8" standalone="yes"?>
<Relationships xmlns="http://schemas.openxmlformats.org/package/2006/relationships"><Relationship Id="rId2" Type="http://schemas.openxmlformats.org/officeDocument/2006/relationships/image" Target="../media/image124.tmp"/><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125.tmp"/><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27.tmp"/><Relationship Id="rId2" Type="http://schemas.openxmlformats.org/officeDocument/2006/relationships/image" Target="../media/image126.tmp"/><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28.tmp"/><Relationship Id="rId2" Type="http://schemas.openxmlformats.org/officeDocument/2006/relationships/image" Target="../media/image126.tmp"/><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30.tmp"/><Relationship Id="rId2" Type="http://schemas.openxmlformats.org/officeDocument/2006/relationships/image" Target="../media/image129.tmp"/><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31.tmp"/><Relationship Id="rId2" Type="http://schemas.openxmlformats.org/officeDocument/2006/relationships/image" Target="../media/image129.tmp"/><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32.tmp"/><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105.tmp"/><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133.tmp"/><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35.tmp"/><Relationship Id="rId2" Type="http://schemas.openxmlformats.org/officeDocument/2006/relationships/image" Target="../media/image134.tmp"/><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34.tmp"/><Relationship Id="rId2" Type="http://schemas.openxmlformats.org/officeDocument/2006/relationships/image" Target="../media/image136.tmp"/><Relationship Id="rId1" Type="http://schemas.openxmlformats.org/officeDocument/2006/relationships/slideLayout" Target="../slideLayouts/slideLayout2.xml"/><Relationship Id="rId4" Type="http://schemas.openxmlformats.org/officeDocument/2006/relationships/image" Target="../media/image135.tmp"/></Relationships>
</file>

<file path=ppt/slides/_rels/slide112.xml.rels><?xml version="1.0" encoding="UTF-8" standalone="yes"?>
<Relationships xmlns="http://schemas.openxmlformats.org/package/2006/relationships"><Relationship Id="rId2" Type="http://schemas.openxmlformats.org/officeDocument/2006/relationships/image" Target="../media/image137.tmp"/><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38.tmp"/><Relationship Id="rId2" Type="http://schemas.openxmlformats.org/officeDocument/2006/relationships/image" Target="../media/image137.tmp"/><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40.tmp"/><Relationship Id="rId2" Type="http://schemas.openxmlformats.org/officeDocument/2006/relationships/image" Target="../media/image139.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141.tmp"/><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43.tmp"/><Relationship Id="rId2" Type="http://schemas.openxmlformats.org/officeDocument/2006/relationships/image" Target="../media/image142.tmp"/><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44.tmp"/><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45.tmp"/><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146.tmp"/><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146.tmp"/><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147.tmp"/><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148.tmp"/><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149.tmp"/><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150.tmp"/><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151.tmp"/><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152.tmp"/><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53.tmp"/><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tmp"/><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tmp"/><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tmp"/><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tmp"/><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tmp"/><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tmp"/><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tmp"/><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tmp"/><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tmp"/><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tmp"/><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tmp"/><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tmp"/><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tmp"/><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tmp"/><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tmp"/><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tmp"/><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tmp"/><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tmp"/><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2.tmp"/><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tmp"/><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4.tmp"/><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5.tmp"/><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6.tmp"/><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7.tmp"/><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8.tmp"/><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tmp"/><Relationship Id="rId2" Type="http://schemas.openxmlformats.org/officeDocument/2006/relationships/image" Target="../media/image39.tmp"/><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1.tmp"/><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2.tmp"/><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3.tmp"/><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4.tmp"/><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5.tmp"/><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6.tmp"/><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7.tmp"/><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8.tmp"/><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9.tmp"/><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0.tmp"/><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1.tmp"/><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2.tmp"/><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3.tmp"/><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4.tmp"/><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5.tmp"/><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7.tmp"/><Relationship Id="rId2" Type="http://schemas.openxmlformats.org/officeDocument/2006/relationships/image" Target="../media/image56.tmp"/><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8.tmp"/><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9.tmp"/><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0.tmp"/><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2.tmp"/><Relationship Id="rId2" Type="http://schemas.openxmlformats.org/officeDocument/2006/relationships/image" Target="../media/image61.tmp"/><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tmp"/><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3.tmp"/><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4.tmp"/><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6.tmp"/><Relationship Id="rId2" Type="http://schemas.openxmlformats.org/officeDocument/2006/relationships/image" Target="../media/image65.tmp"/><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8.tmp"/><Relationship Id="rId2" Type="http://schemas.openxmlformats.org/officeDocument/2006/relationships/image" Target="../media/image67.tmp"/><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9.tmp"/><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1.tmp"/><Relationship Id="rId2" Type="http://schemas.openxmlformats.org/officeDocument/2006/relationships/image" Target="../media/image70.tmp"/><Relationship Id="rId1" Type="http://schemas.openxmlformats.org/officeDocument/2006/relationships/slideLayout" Target="../slideLayouts/slideLayout2.xml"/><Relationship Id="rId5" Type="http://schemas.openxmlformats.org/officeDocument/2006/relationships/image" Target="../media/image69.tmp"/><Relationship Id="rId4" Type="http://schemas.openxmlformats.org/officeDocument/2006/relationships/image" Target="../media/image72.tmp"/></Relationships>
</file>

<file path=ppt/slides/_rels/slide67.xml.rels><?xml version="1.0" encoding="UTF-8" standalone="yes"?>
<Relationships xmlns="http://schemas.openxmlformats.org/package/2006/relationships"><Relationship Id="rId3" Type="http://schemas.openxmlformats.org/officeDocument/2006/relationships/image" Target="../media/image73.tmp"/><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4.tmp"/><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75.tmp"/><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7.tmp"/><Relationship Id="rId2" Type="http://schemas.openxmlformats.org/officeDocument/2006/relationships/image" Target="../media/image76.tmp"/><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9.tmp"/><Relationship Id="rId2" Type="http://schemas.openxmlformats.org/officeDocument/2006/relationships/image" Target="../media/image78.tmp"/><Relationship Id="rId1" Type="http://schemas.openxmlformats.org/officeDocument/2006/relationships/slideLayout" Target="../slideLayouts/slideLayout2.xml"/><Relationship Id="rId4" Type="http://schemas.openxmlformats.org/officeDocument/2006/relationships/image" Target="../media/image80.tmp"/></Relationships>
</file>

<file path=ppt/slides/_rels/slide72.xml.rels><?xml version="1.0" encoding="UTF-8" standalone="yes"?>
<Relationships xmlns="http://schemas.openxmlformats.org/package/2006/relationships"><Relationship Id="rId2" Type="http://schemas.openxmlformats.org/officeDocument/2006/relationships/image" Target="../media/image81.tmp"/><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82.tmp"/><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83.tmp"/><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84.tmp"/><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85.tmp"/><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86.tmp"/><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87.tmp"/><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88.tmp"/><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89.tmp"/><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90.tmp"/><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91.tmp"/><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92.tmp"/><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93.tmp"/><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95.tmp"/><Relationship Id="rId2" Type="http://schemas.openxmlformats.org/officeDocument/2006/relationships/image" Target="../media/image94.tmp"/><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96.tmp"/><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98.tmp"/><Relationship Id="rId2" Type="http://schemas.openxmlformats.org/officeDocument/2006/relationships/image" Target="../media/image97.tmp"/><Relationship Id="rId1" Type="http://schemas.openxmlformats.org/officeDocument/2006/relationships/slideLayout" Target="../slideLayouts/slideLayout2.xml"/><Relationship Id="rId4" Type="http://schemas.openxmlformats.org/officeDocument/2006/relationships/image" Target="../media/image99.tmp"/></Relationships>
</file>

<file path=ppt/slides/_rels/slide88.xml.rels><?xml version="1.0" encoding="UTF-8" standalone="yes"?>
<Relationships xmlns="http://schemas.openxmlformats.org/package/2006/relationships"><Relationship Id="rId2" Type="http://schemas.openxmlformats.org/officeDocument/2006/relationships/image" Target="../media/image100.tmp"/><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01.tmp"/><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tmp"/><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02.tmp"/><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103.tmp"/><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104.tmp"/><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05.tmp"/><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06.tmp"/><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tmp"/><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110.tmp"/><Relationship Id="rId2" Type="http://schemas.openxmlformats.org/officeDocument/2006/relationships/image" Target="../media/image109.tmp"/><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112.tmp"/><Relationship Id="rId2" Type="http://schemas.openxmlformats.org/officeDocument/2006/relationships/image" Target="../media/image111.tmp"/><Relationship Id="rId1" Type="http://schemas.openxmlformats.org/officeDocument/2006/relationships/slideLayout" Target="../slideLayouts/slideLayout2.xml"/><Relationship Id="rId4" Type="http://schemas.openxmlformats.org/officeDocument/2006/relationships/image" Target="../media/image113.tmp"/></Relationships>
</file>

<file path=ppt/slides/_rels/slide98.xml.rels><?xml version="1.0" encoding="UTF-8" standalone="yes"?>
<Relationships xmlns="http://schemas.openxmlformats.org/package/2006/relationships"><Relationship Id="rId3" Type="http://schemas.openxmlformats.org/officeDocument/2006/relationships/image" Target="../media/image115.tmp"/><Relationship Id="rId2" Type="http://schemas.openxmlformats.org/officeDocument/2006/relationships/image" Target="../media/image114.tmp"/><Relationship Id="rId1" Type="http://schemas.openxmlformats.org/officeDocument/2006/relationships/slideLayout" Target="../slideLayouts/slideLayout2.xml"/><Relationship Id="rId4" Type="http://schemas.openxmlformats.org/officeDocument/2006/relationships/image" Target="../media/image116.tmp"/></Relationships>
</file>

<file path=ppt/slides/_rels/slide99.xml.rels><?xml version="1.0" encoding="UTF-8" standalone="yes"?>
<Relationships xmlns="http://schemas.openxmlformats.org/package/2006/relationships"><Relationship Id="rId3" Type="http://schemas.openxmlformats.org/officeDocument/2006/relationships/image" Target="../media/image118.tmp"/><Relationship Id="rId2" Type="http://schemas.openxmlformats.org/officeDocument/2006/relationships/image" Target="../media/image117.tmp"/><Relationship Id="rId1" Type="http://schemas.openxmlformats.org/officeDocument/2006/relationships/slideLayout" Target="../slideLayouts/slideLayout2.xml"/><Relationship Id="rId5" Type="http://schemas.openxmlformats.org/officeDocument/2006/relationships/image" Target="../media/image120.tmp"/><Relationship Id="rId4" Type="http://schemas.openxmlformats.org/officeDocument/2006/relationships/image" Target="../media/image119.tm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3" y="468087"/>
            <a:ext cx="7412057" cy="1219200"/>
          </a:xfrm>
        </p:spPr>
        <p:txBody>
          <a:bodyPr>
            <a:normAutofit/>
          </a:bodyPr>
          <a:lstStyle/>
          <a:p>
            <a:pPr rtl="1"/>
            <a:r>
              <a:rPr lang="en-US" sz="3200" b="1">
                <a:latin typeface="Arial" charset="0"/>
                <a:cs typeface="Arial" charset="0"/>
              </a:rPr>
              <a:t>Microsoft Excel 2016</a:t>
            </a:r>
            <a:endParaRPr lang="ar-AE" sz="3200" b="1">
              <a:latin typeface="Arial" charset="0"/>
              <a:cs typeface="Arial" charset="0"/>
            </a:endParaRPr>
          </a:p>
        </p:txBody>
      </p:sp>
      <p:sp>
        <p:nvSpPr>
          <p:cNvPr id="121859" name="Slide Number Placeholder 3"/>
          <p:cNvSpPr>
            <a:spLocks noGrp="1"/>
          </p:cNvSpPr>
          <p:nvPr>
            <p:ph type="sldNum" sz="quarter" idx="12"/>
          </p:nvPr>
        </p:nvSpPr>
        <p:spPr>
          <a:noFill/>
        </p:spPr>
        <p:txBody>
          <a:bodyPr/>
          <a:lstStyle/>
          <a:p>
            <a:fld id="{3C75C459-7124-4636-90C6-178386060AB0}" type="slidenum">
              <a:rPr lang="ar-SA" smtClean="0">
                <a:cs typeface="Arial" charset="0"/>
              </a:rPr>
              <a:pPr/>
              <a:t>1</a:t>
            </a:fld>
            <a:endParaRPr lang="en-US">
              <a:cs typeface="Arial" charset="0"/>
            </a:endParaRPr>
          </a:p>
        </p:txBody>
      </p:sp>
      <p:pic>
        <p:nvPicPr>
          <p:cNvPr id="2050" name="Picture 2" descr="C:\Users\khalid.abdelkarem\Desktop\ADU Courses\ADU Courses\IT\COURSE ISSUES\images\Microsoft-Excel-2010.jpg"/>
          <p:cNvPicPr>
            <a:picLocks noChangeAspect="1" noChangeArrowheads="1"/>
          </p:cNvPicPr>
          <p:nvPr/>
        </p:nvPicPr>
        <p:blipFill rotWithShape="1">
          <a:blip r:embed="rId3">
            <a:extLst>
              <a:ext uri="{28A0092B-C50C-407E-A947-70E740481C1C}">
                <a14:useLocalDpi xmlns:a14="http://schemas.microsoft.com/office/drawing/2010/main" val="0"/>
              </a:ext>
            </a:extLst>
          </a:blip>
          <a:srcRect r="43533"/>
          <a:stretch/>
        </p:blipFill>
        <p:spPr bwMode="auto">
          <a:xfrm>
            <a:off x="3374283" y="1687290"/>
            <a:ext cx="1636991" cy="231539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Image result for Boo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1035" y="4696488"/>
            <a:ext cx="5936775" cy="12910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8CCD972-3CF0-4BDE-B650-C8895FC8768C}"/>
              </a:ext>
            </a:extLst>
          </p:cNvPr>
          <p:cNvSpPr/>
          <p:nvPr/>
        </p:nvSpPr>
        <p:spPr>
          <a:xfrm>
            <a:off x="-79049" y="3"/>
            <a:ext cx="9223051" cy="174002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ar-AE"/>
          </a:p>
        </p:txBody>
      </p:sp>
      <p:pic>
        <p:nvPicPr>
          <p:cNvPr id="5" name="Content Placeholder 4" descr="Graphical user interface, application, table, Excel&#10;&#10;Description automatically generated">
            <a:extLst>
              <a:ext uri="{FF2B5EF4-FFF2-40B4-BE49-F238E27FC236}">
                <a16:creationId xmlns:a16="http://schemas.microsoft.com/office/drawing/2014/main" id="{421C52D5-5456-4F98-B8B9-1F8B87266402}"/>
              </a:ext>
            </a:extLst>
          </p:cNvPr>
          <p:cNvPicPr>
            <a:picLocks noGrp="1" noChangeAspect="1"/>
          </p:cNvPicPr>
          <p:nvPr>
            <p:ph idx="1"/>
          </p:nvPr>
        </p:nvPicPr>
        <p:blipFill>
          <a:blip r:embed="rId2"/>
          <a:stretch>
            <a:fillRect/>
          </a:stretch>
        </p:blipFill>
        <p:spPr>
          <a:xfrm>
            <a:off x="-79047" y="1271157"/>
            <a:ext cx="9223049" cy="5586844"/>
          </a:xfrm>
        </p:spPr>
      </p:pic>
      <p:pic>
        <p:nvPicPr>
          <p:cNvPr id="4" name="Picture 3" descr="Text&#10;&#10;Description automatically generated with medium confidence">
            <a:extLst>
              <a:ext uri="{FF2B5EF4-FFF2-40B4-BE49-F238E27FC236}">
                <a16:creationId xmlns:a16="http://schemas.microsoft.com/office/drawing/2014/main" id="{00E46691-DA3E-4BA4-A4B4-4B1895B1273C}"/>
              </a:ext>
            </a:extLst>
          </p:cNvPr>
          <p:cNvPicPr>
            <a:picLocks noChangeAspect="1"/>
          </p:cNvPicPr>
          <p:nvPr/>
        </p:nvPicPr>
        <p:blipFill>
          <a:blip r:embed="rId3"/>
          <a:stretch>
            <a:fillRect/>
          </a:stretch>
        </p:blipFill>
        <p:spPr>
          <a:xfrm>
            <a:off x="-39525" y="91027"/>
            <a:ext cx="9144000" cy="1557975"/>
          </a:xfrm>
          <a:prstGeom prst="rect">
            <a:avLst/>
          </a:prstGeom>
        </p:spPr>
      </p:pic>
      <p:sp>
        <p:nvSpPr>
          <p:cNvPr id="2" name="Slide Number Placeholder 1">
            <a:extLst>
              <a:ext uri="{FF2B5EF4-FFF2-40B4-BE49-F238E27FC236}">
                <a16:creationId xmlns:a16="http://schemas.microsoft.com/office/drawing/2014/main" id="{A8AFF451-95CC-4495-A843-2EBF2A0F1C08}"/>
              </a:ext>
            </a:extLst>
          </p:cNvPr>
          <p:cNvSpPr>
            <a:spLocks noGrp="1"/>
          </p:cNvSpPr>
          <p:nvPr>
            <p:ph type="sldNum" sz="quarter" idx="12"/>
          </p:nvPr>
        </p:nvSpPr>
        <p:spPr/>
        <p:txBody>
          <a:bodyPr/>
          <a:lstStyle/>
          <a:p>
            <a:fld id="{5B1FFCDC-02D3-4D4E-9232-D72EE9C3B9A3}" type="slidenum">
              <a:rPr lang="en-US" smtClean="0"/>
              <a:pPr/>
              <a:t>10</a:t>
            </a:fld>
            <a:endParaRPr lang="en-US"/>
          </a:p>
        </p:txBody>
      </p:sp>
    </p:spTree>
    <p:extLst>
      <p:ext uri="{BB962C8B-B14F-4D97-AF65-F5344CB8AC3E}">
        <p14:creationId xmlns:p14="http://schemas.microsoft.com/office/powerpoint/2010/main" val="3345122594"/>
      </p:ext>
    </p:extLst>
  </p:cSld>
  <p:clrMapOvr>
    <a:masterClrMapping/>
  </p:clrMapOvr>
  <p:transition spd="slow">
    <p:push dir="u"/>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A739B-4BB0-424E-9F11-42EBF8AFEA1D}"/>
              </a:ext>
            </a:extLst>
          </p:cNvPr>
          <p:cNvSpPr>
            <a:spLocks noGrp="1"/>
          </p:cNvSpPr>
          <p:nvPr>
            <p:ph type="title"/>
          </p:nvPr>
        </p:nvSpPr>
        <p:spPr>
          <a:xfrm>
            <a:off x="571891" y="0"/>
            <a:ext cx="8229600" cy="704104"/>
          </a:xfrm>
        </p:spPr>
        <p:txBody>
          <a:bodyPr/>
          <a:lstStyle/>
          <a:p>
            <a:pPr algn="r"/>
            <a:r>
              <a:rPr lang="ar-AE" dirty="0"/>
              <a:t>الدالتان </a:t>
            </a:r>
            <a:r>
              <a:rPr lang="en-US" dirty="0"/>
              <a:t>UPPER  </a:t>
            </a:r>
            <a:r>
              <a:rPr lang="ar-SA" dirty="0"/>
              <a:t> </a:t>
            </a:r>
            <a:r>
              <a:rPr lang="ar-AE" dirty="0"/>
              <a:t>و</a:t>
            </a:r>
            <a:r>
              <a:rPr lang="en-US" dirty="0"/>
              <a:t>LOWER</a:t>
            </a:r>
            <a:endParaRPr lang="ar-AE" dirty="0"/>
          </a:p>
        </p:txBody>
      </p:sp>
      <p:sp>
        <p:nvSpPr>
          <p:cNvPr id="3" name="Content Placeholder 2">
            <a:extLst>
              <a:ext uri="{FF2B5EF4-FFF2-40B4-BE49-F238E27FC236}">
                <a16:creationId xmlns:a16="http://schemas.microsoft.com/office/drawing/2014/main" id="{1E12827A-D2D0-4130-ADAA-880BC1799D0C}"/>
              </a:ext>
            </a:extLst>
          </p:cNvPr>
          <p:cNvSpPr>
            <a:spLocks noGrp="1"/>
          </p:cNvSpPr>
          <p:nvPr>
            <p:ph idx="1"/>
          </p:nvPr>
        </p:nvSpPr>
        <p:spPr>
          <a:xfrm>
            <a:off x="1" y="718236"/>
            <a:ext cx="9144000" cy="1057297"/>
          </a:xfrm>
        </p:spPr>
        <p:style>
          <a:lnRef idx="0">
            <a:schemeClr val="accent3"/>
          </a:lnRef>
          <a:fillRef idx="3">
            <a:schemeClr val="accent3"/>
          </a:fillRef>
          <a:effectRef idx="3">
            <a:schemeClr val="accent3"/>
          </a:effectRef>
          <a:fontRef idx="minor">
            <a:schemeClr val="lt1"/>
          </a:fontRef>
        </p:style>
        <p:txBody>
          <a:bodyPr/>
          <a:lstStyle/>
          <a:p>
            <a:r>
              <a:rPr lang="ar-AE" sz="2000" b="1" i="0" dirty="0">
                <a:solidFill>
                  <a:srgbClr val="242021"/>
                </a:solidFill>
                <a:effectLst/>
                <a:latin typeface="Baseet"/>
              </a:rPr>
              <a:t>تستخدم الدالة  </a:t>
            </a:r>
            <a:r>
              <a:rPr lang="en-US" sz="2000" b="1" i="0" dirty="0">
                <a:solidFill>
                  <a:srgbClr val="242021"/>
                </a:solidFill>
                <a:effectLst/>
                <a:latin typeface="Baseet"/>
              </a:rPr>
              <a:t>LOWER</a:t>
            </a:r>
            <a:r>
              <a:rPr lang="ar-SA" sz="2000" b="1" i="0" dirty="0">
                <a:solidFill>
                  <a:srgbClr val="242021"/>
                </a:solidFill>
                <a:effectLst/>
                <a:latin typeface="Baseet"/>
              </a:rPr>
              <a:t> </a:t>
            </a:r>
            <a:r>
              <a:rPr lang="ar-AE" sz="2000" b="1" i="0" dirty="0">
                <a:solidFill>
                  <a:srgbClr val="242021"/>
                </a:solidFill>
                <a:effectLst/>
                <a:latin typeface="Baseet"/>
              </a:rPr>
              <a:t>لتحويل النص إلى </a:t>
            </a:r>
            <a:r>
              <a:rPr lang="ar-AE" sz="2000" b="1" i="0" dirty="0">
                <a:solidFill>
                  <a:srgbClr val="FF0000"/>
                </a:solidFill>
                <a:effectLst/>
                <a:latin typeface="Baseet"/>
              </a:rPr>
              <a:t>أحرف صغيرة</a:t>
            </a:r>
            <a:r>
              <a:rPr lang="ar-AE" sz="2000" b="1" i="0" dirty="0">
                <a:solidFill>
                  <a:srgbClr val="242021"/>
                </a:solidFill>
                <a:effectLst/>
                <a:latin typeface="Baseet"/>
              </a:rPr>
              <a:t>.</a:t>
            </a:r>
          </a:p>
          <a:p>
            <a:r>
              <a:rPr lang="ar-AE" sz="2000" b="1" dirty="0">
                <a:solidFill>
                  <a:schemeClr val="tx1"/>
                </a:solidFill>
              </a:rPr>
              <a:t>تستخدم الدالة  </a:t>
            </a:r>
            <a:r>
              <a:rPr lang="en-US" sz="2000" b="1" dirty="0">
                <a:solidFill>
                  <a:schemeClr val="tx1"/>
                </a:solidFill>
              </a:rPr>
              <a:t>UPPER</a:t>
            </a:r>
            <a:r>
              <a:rPr lang="ar-SA" sz="2000" b="1" dirty="0">
                <a:solidFill>
                  <a:schemeClr val="tx1"/>
                </a:solidFill>
              </a:rPr>
              <a:t> </a:t>
            </a:r>
            <a:r>
              <a:rPr lang="ar-AE" sz="2000" b="1" dirty="0">
                <a:solidFill>
                  <a:schemeClr val="tx1"/>
                </a:solidFill>
              </a:rPr>
              <a:t>لتحويل النص إلى </a:t>
            </a:r>
            <a:r>
              <a:rPr lang="ar-AE" sz="2000" b="1" dirty="0">
                <a:solidFill>
                  <a:srgbClr val="FF0000"/>
                </a:solidFill>
              </a:rPr>
              <a:t>أحرف كبيرة</a:t>
            </a:r>
            <a:r>
              <a:rPr lang="ar-AE" sz="2000" b="1" dirty="0">
                <a:solidFill>
                  <a:schemeClr val="tx1"/>
                </a:solidFill>
              </a:rPr>
              <a:t>.</a:t>
            </a:r>
          </a:p>
        </p:txBody>
      </p:sp>
      <p:sp>
        <p:nvSpPr>
          <p:cNvPr id="4" name="Slide Number Placeholder 3">
            <a:extLst>
              <a:ext uri="{FF2B5EF4-FFF2-40B4-BE49-F238E27FC236}">
                <a16:creationId xmlns:a16="http://schemas.microsoft.com/office/drawing/2014/main" id="{774AA887-401C-4E94-A59C-DE6F89CE4650}"/>
              </a:ext>
            </a:extLst>
          </p:cNvPr>
          <p:cNvSpPr>
            <a:spLocks noGrp="1"/>
          </p:cNvSpPr>
          <p:nvPr>
            <p:ph type="sldNum" sz="quarter" idx="12"/>
          </p:nvPr>
        </p:nvSpPr>
        <p:spPr/>
        <p:txBody>
          <a:bodyPr/>
          <a:lstStyle/>
          <a:p>
            <a:fld id="{5B1FFCDC-02D3-4D4E-9232-D72EE9C3B9A3}" type="slidenum">
              <a:rPr lang="en-US" smtClean="0"/>
              <a:pPr/>
              <a:t>100</a:t>
            </a:fld>
            <a:endParaRPr lang="en-US"/>
          </a:p>
        </p:txBody>
      </p:sp>
      <p:pic>
        <p:nvPicPr>
          <p:cNvPr id="6" name="Picture 5" descr="Text&#10;&#10;Description automatically generated">
            <a:extLst>
              <a:ext uri="{FF2B5EF4-FFF2-40B4-BE49-F238E27FC236}">
                <a16:creationId xmlns:a16="http://schemas.microsoft.com/office/drawing/2014/main" id="{21558521-0314-4DA0-8E39-F7F41F5BEB73}"/>
              </a:ext>
            </a:extLst>
          </p:cNvPr>
          <p:cNvPicPr>
            <a:picLocks noChangeAspect="1"/>
          </p:cNvPicPr>
          <p:nvPr/>
        </p:nvPicPr>
        <p:blipFill rotWithShape="1">
          <a:blip r:embed="rId2"/>
          <a:srcRect t="68841" b="9005"/>
          <a:stretch/>
        </p:blipFill>
        <p:spPr>
          <a:xfrm>
            <a:off x="6333323" y="1941667"/>
            <a:ext cx="2057687" cy="365125"/>
          </a:xfrm>
          <a:prstGeom prst="rect">
            <a:avLst/>
          </a:prstGeom>
        </p:spPr>
      </p:pic>
      <p:pic>
        <p:nvPicPr>
          <p:cNvPr id="11" name="Picture 10" descr="Text&#10;&#10;Description automatically generated">
            <a:extLst>
              <a:ext uri="{FF2B5EF4-FFF2-40B4-BE49-F238E27FC236}">
                <a16:creationId xmlns:a16="http://schemas.microsoft.com/office/drawing/2014/main" id="{1AAF6F2E-90D5-42E9-883B-7F03761B873F}"/>
              </a:ext>
            </a:extLst>
          </p:cNvPr>
          <p:cNvPicPr>
            <a:picLocks noChangeAspect="1"/>
          </p:cNvPicPr>
          <p:nvPr/>
        </p:nvPicPr>
        <p:blipFill rotWithShape="1">
          <a:blip r:embed="rId2"/>
          <a:srcRect b="75265"/>
          <a:stretch/>
        </p:blipFill>
        <p:spPr>
          <a:xfrm>
            <a:off x="571891" y="1833634"/>
            <a:ext cx="2057687" cy="407651"/>
          </a:xfrm>
          <a:prstGeom prst="rect">
            <a:avLst/>
          </a:prstGeom>
        </p:spPr>
      </p:pic>
      <p:pic>
        <p:nvPicPr>
          <p:cNvPr id="14" name="Picture 13" descr="Graphical user interface, application, table&#10;&#10;Description automatically generated">
            <a:extLst>
              <a:ext uri="{FF2B5EF4-FFF2-40B4-BE49-F238E27FC236}">
                <a16:creationId xmlns:a16="http://schemas.microsoft.com/office/drawing/2014/main" id="{72A7ED67-E44E-4984-B5F2-4C1BA91662B1}"/>
              </a:ext>
            </a:extLst>
          </p:cNvPr>
          <p:cNvPicPr>
            <a:picLocks noChangeAspect="1"/>
          </p:cNvPicPr>
          <p:nvPr/>
        </p:nvPicPr>
        <p:blipFill>
          <a:blip r:embed="rId3"/>
          <a:stretch>
            <a:fillRect/>
          </a:stretch>
        </p:blipFill>
        <p:spPr>
          <a:xfrm>
            <a:off x="457200" y="2283501"/>
            <a:ext cx="3372311" cy="4535414"/>
          </a:xfrm>
          <a:prstGeom prst="rect">
            <a:avLst/>
          </a:prstGeom>
        </p:spPr>
      </p:pic>
      <p:pic>
        <p:nvPicPr>
          <p:cNvPr id="17" name="Picture 16" descr="Graphical user interface, text, application&#10;&#10;Description automatically generated">
            <a:extLst>
              <a:ext uri="{FF2B5EF4-FFF2-40B4-BE49-F238E27FC236}">
                <a16:creationId xmlns:a16="http://schemas.microsoft.com/office/drawing/2014/main" id="{2EFAD33C-AD46-41B3-9B8E-CD6081152AB2}"/>
              </a:ext>
            </a:extLst>
          </p:cNvPr>
          <p:cNvPicPr>
            <a:picLocks noChangeAspect="1"/>
          </p:cNvPicPr>
          <p:nvPr/>
        </p:nvPicPr>
        <p:blipFill>
          <a:blip r:embed="rId4"/>
          <a:stretch>
            <a:fillRect/>
          </a:stretch>
        </p:blipFill>
        <p:spPr>
          <a:xfrm>
            <a:off x="4111293" y="3635781"/>
            <a:ext cx="4690198" cy="1830855"/>
          </a:xfrm>
          <a:prstGeom prst="rect">
            <a:avLst/>
          </a:prstGeom>
        </p:spPr>
      </p:pic>
      <p:sp>
        <p:nvSpPr>
          <p:cNvPr id="18" name="Rectangle 17">
            <a:extLst>
              <a:ext uri="{FF2B5EF4-FFF2-40B4-BE49-F238E27FC236}">
                <a16:creationId xmlns:a16="http://schemas.microsoft.com/office/drawing/2014/main" id="{5856303C-8D1E-41C7-8ECD-A35B3FDC0E6F}"/>
              </a:ext>
            </a:extLst>
          </p:cNvPr>
          <p:cNvSpPr/>
          <p:nvPr/>
        </p:nvSpPr>
        <p:spPr>
          <a:xfrm>
            <a:off x="7146525" y="4012707"/>
            <a:ext cx="1540276" cy="470516"/>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AE"/>
          </a:p>
        </p:txBody>
      </p:sp>
      <p:sp>
        <p:nvSpPr>
          <p:cNvPr id="19" name="Rectangle 18">
            <a:extLst>
              <a:ext uri="{FF2B5EF4-FFF2-40B4-BE49-F238E27FC236}">
                <a16:creationId xmlns:a16="http://schemas.microsoft.com/office/drawing/2014/main" id="{2C1FFA7E-565A-4E02-8836-B0A493843D6C}"/>
              </a:ext>
            </a:extLst>
          </p:cNvPr>
          <p:cNvSpPr/>
          <p:nvPr/>
        </p:nvSpPr>
        <p:spPr>
          <a:xfrm>
            <a:off x="4916116" y="5052873"/>
            <a:ext cx="1540276" cy="184952"/>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AE"/>
          </a:p>
        </p:txBody>
      </p:sp>
    </p:spTree>
    <p:extLst>
      <p:ext uri="{BB962C8B-B14F-4D97-AF65-F5344CB8AC3E}">
        <p14:creationId xmlns:p14="http://schemas.microsoft.com/office/powerpoint/2010/main" val="2984944178"/>
      </p:ext>
    </p:extLst>
  </p:cSld>
  <p:clrMapOvr>
    <a:masterClrMapping/>
  </p:clrMapOvr>
  <p:transition spd="slow">
    <p:push dir="u"/>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A739B-4BB0-424E-9F11-42EBF8AFEA1D}"/>
              </a:ext>
            </a:extLst>
          </p:cNvPr>
          <p:cNvSpPr>
            <a:spLocks noGrp="1"/>
          </p:cNvSpPr>
          <p:nvPr>
            <p:ph type="title"/>
          </p:nvPr>
        </p:nvSpPr>
        <p:spPr>
          <a:xfrm>
            <a:off x="571891" y="0"/>
            <a:ext cx="8229600" cy="704104"/>
          </a:xfrm>
        </p:spPr>
        <p:txBody>
          <a:bodyPr/>
          <a:lstStyle/>
          <a:p>
            <a:pPr algn="r"/>
            <a:r>
              <a:rPr lang="ar-AE" dirty="0"/>
              <a:t>الدالة </a:t>
            </a:r>
            <a:r>
              <a:rPr lang="en-US" dirty="0"/>
              <a:t>IF</a:t>
            </a:r>
          </a:p>
        </p:txBody>
      </p:sp>
      <p:sp>
        <p:nvSpPr>
          <p:cNvPr id="3" name="Content Placeholder 2">
            <a:extLst>
              <a:ext uri="{FF2B5EF4-FFF2-40B4-BE49-F238E27FC236}">
                <a16:creationId xmlns:a16="http://schemas.microsoft.com/office/drawing/2014/main" id="{1E12827A-D2D0-4130-ADAA-880BC1799D0C}"/>
              </a:ext>
            </a:extLst>
          </p:cNvPr>
          <p:cNvSpPr>
            <a:spLocks noGrp="1"/>
          </p:cNvSpPr>
          <p:nvPr>
            <p:ph idx="1"/>
          </p:nvPr>
        </p:nvSpPr>
        <p:spPr>
          <a:xfrm>
            <a:off x="1" y="718236"/>
            <a:ext cx="9144000" cy="1057297"/>
          </a:xfrm>
        </p:spPr>
        <p:style>
          <a:lnRef idx="0">
            <a:schemeClr val="accent3"/>
          </a:lnRef>
          <a:fillRef idx="3">
            <a:schemeClr val="accent3"/>
          </a:fillRef>
          <a:effectRef idx="3">
            <a:schemeClr val="accent3"/>
          </a:effectRef>
          <a:fontRef idx="minor">
            <a:schemeClr val="lt1"/>
          </a:fontRef>
        </p:style>
        <p:txBody>
          <a:bodyPr/>
          <a:lstStyle/>
          <a:p>
            <a:r>
              <a:rPr lang="ar-AE" sz="2000" b="1" i="0" dirty="0">
                <a:solidFill>
                  <a:srgbClr val="242021"/>
                </a:solidFill>
                <a:effectLst/>
                <a:latin typeface="Baseet"/>
              </a:rPr>
              <a:t>تسمح لك الدالة  </a:t>
            </a:r>
            <a:r>
              <a:rPr lang="en-US" sz="2000" b="1" i="0" dirty="0">
                <a:solidFill>
                  <a:srgbClr val="242021"/>
                </a:solidFill>
                <a:effectLst/>
                <a:latin typeface="Baseet"/>
              </a:rPr>
              <a:t> IF</a:t>
            </a:r>
            <a:r>
              <a:rPr lang="ar-AE" sz="2000" b="1" i="0" dirty="0">
                <a:solidFill>
                  <a:srgbClr val="242021"/>
                </a:solidFill>
                <a:effectLst/>
                <a:latin typeface="Baseet"/>
              </a:rPr>
              <a:t>بتقييم الحالة التي تحتوي على اثنين من النتائج المحتملة وحساب قيمة مختلفة</a:t>
            </a:r>
            <a:r>
              <a:rPr lang="en-US" sz="2000" b="1" i="0" dirty="0">
                <a:solidFill>
                  <a:srgbClr val="242021"/>
                </a:solidFill>
                <a:effectLst/>
                <a:latin typeface="Baseet"/>
              </a:rPr>
              <a:t> </a:t>
            </a:r>
            <a:r>
              <a:rPr lang="ar-AE" sz="2000" b="1" i="0" dirty="0">
                <a:solidFill>
                  <a:srgbClr val="242021"/>
                </a:solidFill>
                <a:effectLst/>
                <a:latin typeface="Baseet"/>
              </a:rPr>
              <a:t>لكل نتيجة، </a:t>
            </a:r>
            <a:r>
              <a:rPr lang="ar-AE" sz="2000" b="1" i="0" dirty="0">
                <a:solidFill>
                  <a:schemeClr val="bg1">
                    <a:lumMod val="95000"/>
                  </a:schemeClr>
                </a:solidFill>
                <a:effectLst/>
                <a:latin typeface="Baseet"/>
              </a:rPr>
              <a:t>وتعيد الدالة  </a:t>
            </a:r>
            <a:r>
              <a:rPr lang="en-US" sz="2000" b="1" i="0" dirty="0">
                <a:solidFill>
                  <a:schemeClr val="bg1">
                    <a:lumMod val="95000"/>
                  </a:schemeClr>
                </a:solidFill>
                <a:effectLst/>
                <a:latin typeface="Baseet"/>
              </a:rPr>
              <a:t>IF</a:t>
            </a:r>
            <a:r>
              <a:rPr lang="ar-SA" sz="2000" b="1" i="0" dirty="0">
                <a:solidFill>
                  <a:schemeClr val="bg1">
                    <a:lumMod val="95000"/>
                  </a:schemeClr>
                </a:solidFill>
                <a:effectLst/>
                <a:latin typeface="Baseet"/>
              </a:rPr>
              <a:t> </a:t>
            </a:r>
            <a:r>
              <a:rPr lang="ar-AE" sz="2000" b="1" i="0" dirty="0">
                <a:solidFill>
                  <a:schemeClr val="bg1">
                    <a:lumMod val="95000"/>
                  </a:schemeClr>
                </a:solidFill>
                <a:effectLst/>
                <a:latin typeface="Baseet"/>
              </a:rPr>
              <a:t>قيمة معينة إذا كان الشرط المحدد صواب</a:t>
            </a:r>
            <a:r>
              <a:rPr lang="ar-AE" sz="2000" b="1" i="0" dirty="0">
                <a:solidFill>
                  <a:srgbClr val="242021"/>
                </a:solidFill>
                <a:effectLst/>
                <a:latin typeface="Baseet"/>
              </a:rPr>
              <a:t>، أو </a:t>
            </a:r>
            <a:r>
              <a:rPr lang="ar-AE" sz="2000" b="1" i="0" dirty="0">
                <a:solidFill>
                  <a:srgbClr val="FF0000"/>
                </a:solidFill>
                <a:effectLst/>
                <a:latin typeface="Baseet"/>
              </a:rPr>
              <a:t>تعيد قيمة أخرى إذا كان</a:t>
            </a:r>
            <a:r>
              <a:rPr lang="en-US" sz="2000" b="1" i="0" dirty="0">
                <a:solidFill>
                  <a:srgbClr val="FF0000"/>
                </a:solidFill>
                <a:effectLst/>
                <a:latin typeface="Baseet"/>
              </a:rPr>
              <a:t> </a:t>
            </a:r>
            <a:r>
              <a:rPr lang="ar-AE" sz="2000" b="1" i="0" dirty="0">
                <a:solidFill>
                  <a:srgbClr val="FF0000"/>
                </a:solidFill>
                <a:effectLst/>
                <a:latin typeface="Baseet"/>
              </a:rPr>
              <a:t>الشرط المحدد خطأ</a:t>
            </a:r>
            <a:r>
              <a:rPr lang="ar-SA" sz="2000" b="1" dirty="0">
                <a:solidFill>
                  <a:srgbClr val="242021"/>
                </a:solidFill>
                <a:latin typeface="Baseet"/>
              </a:rPr>
              <a:t>.</a:t>
            </a:r>
            <a:endParaRPr lang="ar-AE" sz="2000" b="1" dirty="0">
              <a:solidFill>
                <a:schemeClr val="tx1"/>
              </a:solidFill>
            </a:endParaRPr>
          </a:p>
        </p:txBody>
      </p:sp>
      <p:sp>
        <p:nvSpPr>
          <p:cNvPr id="4" name="Slide Number Placeholder 3">
            <a:extLst>
              <a:ext uri="{FF2B5EF4-FFF2-40B4-BE49-F238E27FC236}">
                <a16:creationId xmlns:a16="http://schemas.microsoft.com/office/drawing/2014/main" id="{774AA887-401C-4E94-A59C-DE6F89CE4650}"/>
              </a:ext>
            </a:extLst>
          </p:cNvPr>
          <p:cNvSpPr>
            <a:spLocks noGrp="1"/>
          </p:cNvSpPr>
          <p:nvPr>
            <p:ph type="sldNum" sz="quarter" idx="12"/>
          </p:nvPr>
        </p:nvSpPr>
        <p:spPr/>
        <p:txBody>
          <a:bodyPr/>
          <a:lstStyle/>
          <a:p>
            <a:fld id="{5B1FFCDC-02D3-4D4E-9232-D72EE9C3B9A3}" type="slidenum">
              <a:rPr lang="en-US" smtClean="0"/>
              <a:pPr/>
              <a:t>101</a:t>
            </a:fld>
            <a:endParaRPr lang="en-US"/>
          </a:p>
        </p:txBody>
      </p:sp>
      <p:sp>
        <p:nvSpPr>
          <p:cNvPr id="21" name="TextBox 20">
            <a:extLst>
              <a:ext uri="{FF2B5EF4-FFF2-40B4-BE49-F238E27FC236}">
                <a16:creationId xmlns:a16="http://schemas.microsoft.com/office/drawing/2014/main" id="{AA93379C-36E2-49AB-BD7B-CD97400C3E80}"/>
              </a:ext>
            </a:extLst>
          </p:cNvPr>
          <p:cNvSpPr txBox="1"/>
          <p:nvPr/>
        </p:nvSpPr>
        <p:spPr>
          <a:xfrm>
            <a:off x="1065322" y="1838593"/>
            <a:ext cx="7169107" cy="523220"/>
          </a:xfrm>
          <a:prstGeom prst="rect">
            <a:avLst/>
          </a:prstGeom>
          <a:noFill/>
        </p:spPr>
        <p:txBody>
          <a:bodyPr wrap="square">
            <a:spAutoFit/>
          </a:bodyPr>
          <a:lstStyle/>
          <a:p>
            <a:r>
              <a:rPr lang="ar-SA" sz="2800" b="0" i="0" dirty="0">
                <a:solidFill>
                  <a:srgbClr val="242021"/>
                </a:solidFill>
                <a:effectLst/>
                <a:latin typeface="Baseet"/>
                <a:cs typeface="+mj-cs"/>
              </a:rPr>
              <a:t>=</a:t>
            </a:r>
            <a:r>
              <a:rPr lang="en-US" sz="2800" b="0" i="0" dirty="0">
                <a:solidFill>
                  <a:srgbClr val="242021"/>
                </a:solidFill>
                <a:effectLst/>
                <a:latin typeface="Baseet"/>
                <a:cs typeface="+mj-cs"/>
              </a:rPr>
              <a:t>IF</a:t>
            </a:r>
            <a:r>
              <a:rPr lang="ar-SA" sz="2800" b="0" i="0" dirty="0">
                <a:solidFill>
                  <a:srgbClr val="242021"/>
                </a:solidFill>
                <a:effectLst/>
                <a:latin typeface="Baseet"/>
                <a:cs typeface="+mj-cs"/>
              </a:rPr>
              <a:t>)</a:t>
            </a:r>
            <a:r>
              <a:rPr lang="en-US" sz="2800" b="0" i="0" dirty="0" err="1">
                <a:solidFill>
                  <a:schemeClr val="accent6">
                    <a:lumMod val="75000"/>
                  </a:schemeClr>
                </a:solidFill>
                <a:effectLst/>
                <a:latin typeface="Baseet"/>
                <a:cs typeface="+mj-cs"/>
              </a:rPr>
              <a:t>logical_test</a:t>
            </a:r>
            <a:r>
              <a:rPr lang="en-US" sz="2800" b="0" i="0" dirty="0">
                <a:solidFill>
                  <a:srgbClr val="242021"/>
                </a:solidFill>
                <a:effectLst/>
                <a:latin typeface="Baseet"/>
                <a:cs typeface="+mj-cs"/>
              </a:rPr>
              <a:t>, </a:t>
            </a:r>
            <a:r>
              <a:rPr lang="en-US" sz="2800" b="0" i="0" dirty="0" err="1">
                <a:solidFill>
                  <a:srgbClr val="00B050"/>
                </a:solidFill>
                <a:effectLst/>
                <a:latin typeface="Baseet"/>
                <a:cs typeface="+mj-cs"/>
              </a:rPr>
              <a:t>value_if_true</a:t>
            </a:r>
            <a:r>
              <a:rPr lang="en-US" sz="2800" b="0" i="0" dirty="0">
                <a:solidFill>
                  <a:srgbClr val="242021"/>
                </a:solidFill>
                <a:effectLst/>
                <a:latin typeface="Baseet"/>
                <a:cs typeface="+mj-cs"/>
              </a:rPr>
              <a:t>, </a:t>
            </a:r>
            <a:r>
              <a:rPr lang="en-US" sz="2800" b="0" i="0" dirty="0" err="1">
                <a:solidFill>
                  <a:srgbClr val="FF0000"/>
                </a:solidFill>
                <a:effectLst/>
                <a:latin typeface="Baseet"/>
                <a:cs typeface="+mj-cs"/>
              </a:rPr>
              <a:t>value_if_false</a:t>
            </a:r>
            <a:r>
              <a:rPr lang="ar-SA" sz="2800" b="0" i="0" dirty="0">
                <a:solidFill>
                  <a:srgbClr val="242021"/>
                </a:solidFill>
                <a:effectLst/>
                <a:latin typeface="Baseet"/>
                <a:cs typeface="+mj-cs"/>
              </a:rPr>
              <a:t>(</a:t>
            </a:r>
            <a:endParaRPr lang="ar-AE" sz="2800" dirty="0">
              <a:cs typeface="+mj-cs"/>
            </a:endParaRPr>
          </a:p>
        </p:txBody>
      </p:sp>
      <p:sp>
        <p:nvSpPr>
          <p:cNvPr id="22" name="TextBox 21">
            <a:extLst>
              <a:ext uri="{FF2B5EF4-FFF2-40B4-BE49-F238E27FC236}">
                <a16:creationId xmlns:a16="http://schemas.microsoft.com/office/drawing/2014/main" id="{C2D6663E-B27A-4D67-A96D-95B5002B2DC0}"/>
              </a:ext>
            </a:extLst>
          </p:cNvPr>
          <p:cNvSpPr txBox="1"/>
          <p:nvPr/>
        </p:nvSpPr>
        <p:spPr>
          <a:xfrm>
            <a:off x="301841" y="2403082"/>
            <a:ext cx="8291742" cy="1427635"/>
          </a:xfrm>
          <a:prstGeom prst="rect">
            <a:avLst/>
          </a:prstGeom>
          <a:noFill/>
        </p:spPr>
        <p:txBody>
          <a:bodyPr wrap="square">
            <a:spAutoFit/>
          </a:bodyPr>
          <a:lstStyle/>
          <a:p>
            <a:pPr algn="r" rtl="1">
              <a:lnSpc>
                <a:spcPct val="150000"/>
              </a:lnSpc>
            </a:pPr>
            <a:r>
              <a:rPr lang="en-US" sz="2000" b="0" i="0" dirty="0">
                <a:solidFill>
                  <a:srgbClr val="242021"/>
                </a:solidFill>
                <a:effectLst/>
                <a:latin typeface="Baseet"/>
              </a:rPr>
              <a:t>:</a:t>
            </a:r>
            <a:r>
              <a:rPr lang="en-US" sz="2000" b="1" i="0" dirty="0">
                <a:solidFill>
                  <a:schemeClr val="accent6">
                    <a:lumMod val="75000"/>
                  </a:schemeClr>
                </a:solidFill>
                <a:effectLst/>
                <a:latin typeface="Baseet"/>
              </a:rPr>
              <a:t>Logical test</a:t>
            </a:r>
            <a:r>
              <a:rPr lang="ar-SA" sz="2000" b="1" i="0" dirty="0">
                <a:solidFill>
                  <a:schemeClr val="accent6">
                    <a:lumMod val="75000"/>
                  </a:schemeClr>
                </a:solidFill>
                <a:effectLst/>
                <a:latin typeface="Baseet"/>
              </a:rPr>
              <a:t> </a:t>
            </a:r>
            <a:r>
              <a:rPr lang="ar-AE" sz="2000" b="0" i="0" dirty="0">
                <a:solidFill>
                  <a:srgbClr val="242021"/>
                </a:solidFill>
                <a:effectLst/>
                <a:latin typeface="Baseet"/>
              </a:rPr>
              <a:t>أي قيمة أو تعبير يتم تقييمه إلى </a:t>
            </a:r>
            <a:r>
              <a:rPr lang="en-US" sz="2000" b="1" i="0" dirty="0">
                <a:solidFill>
                  <a:srgbClr val="00B050"/>
                </a:solidFill>
                <a:effectLst/>
                <a:latin typeface="Baseet"/>
              </a:rPr>
              <a:t>TRUE</a:t>
            </a:r>
            <a:r>
              <a:rPr lang="ar-SA" sz="2000" b="0" i="0" dirty="0">
                <a:solidFill>
                  <a:srgbClr val="242021"/>
                </a:solidFill>
                <a:effectLst/>
                <a:latin typeface="Baseet"/>
              </a:rPr>
              <a:t> </a:t>
            </a:r>
            <a:r>
              <a:rPr lang="ar-AE" sz="2000" b="0" i="0" dirty="0">
                <a:solidFill>
                  <a:srgbClr val="242021"/>
                </a:solidFill>
                <a:effectLst/>
                <a:latin typeface="Baseet"/>
              </a:rPr>
              <a:t>أو </a:t>
            </a:r>
            <a:r>
              <a:rPr lang="en-US" sz="2000" b="1" i="0" dirty="0">
                <a:solidFill>
                  <a:srgbClr val="FF0000"/>
                </a:solidFill>
                <a:effectLst/>
                <a:latin typeface="Baseet"/>
              </a:rPr>
              <a:t>FALSE</a:t>
            </a:r>
            <a:endParaRPr lang="ar-SA" sz="2000" b="1" i="0" dirty="0">
              <a:solidFill>
                <a:srgbClr val="FF0000"/>
              </a:solidFill>
              <a:effectLst/>
              <a:latin typeface="Baseet"/>
            </a:endParaRPr>
          </a:p>
          <a:p>
            <a:pPr algn="r" rtl="1">
              <a:lnSpc>
                <a:spcPct val="150000"/>
              </a:lnSpc>
            </a:pPr>
            <a:r>
              <a:rPr lang="en-US" sz="2000" b="0" i="0" dirty="0">
                <a:solidFill>
                  <a:srgbClr val="242021"/>
                </a:solidFill>
                <a:effectLst/>
                <a:latin typeface="Baseet"/>
              </a:rPr>
              <a:t>:</a:t>
            </a:r>
            <a:r>
              <a:rPr lang="en-US" sz="2000" b="1" i="0" dirty="0">
                <a:solidFill>
                  <a:srgbClr val="00B050"/>
                </a:solidFill>
                <a:effectLst/>
                <a:latin typeface="Baseet"/>
              </a:rPr>
              <a:t>Value if true</a:t>
            </a:r>
            <a:r>
              <a:rPr lang="ar-SA" sz="2000" b="1" i="0" dirty="0">
                <a:solidFill>
                  <a:srgbClr val="00B050"/>
                </a:solidFill>
                <a:effectLst/>
                <a:latin typeface="Baseet"/>
              </a:rPr>
              <a:t> </a:t>
            </a:r>
            <a:r>
              <a:rPr lang="ar-AE" sz="2000" b="0" i="0" dirty="0">
                <a:solidFill>
                  <a:srgbClr val="242021"/>
                </a:solidFill>
                <a:effectLst/>
                <a:latin typeface="Baseet"/>
              </a:rPr>
              <a:t>القيمة التي يتم إرجاعها إذا تم تقييم وسيطة </a:t>
            </a:r>
            <a:r>
              <a:rPr lang="en-US" sz="2000" b="1" i="0" dirty="0">
                <a:solidFill>
                  <a:schemeClr val="accent6">
                    <a:lumMod val="75000"/>
                  </a:schemeClr>
                </a:solidFill>
                <a:effectLst/>
                <a:latin typeface="Baseet"/>
              </a:rPr>
              <a:t>logical test</a:t>
            </a:r>
            <a:r>
              <a:rPr lang="ar-SA" sz="2000" b="1" i="0" dirty="0">
                <a:solidFill>
                  <a:schemeClr val="accent6">
                    <a:lumMod val="75000"/>
                  </a:schemeClr>
                </a:solidFill>
                <a:effectLst/>
                <a:latin typeface="Baseet"/>
              </a:rPr>
              <a:t> </a:t>
            </a:r>
            <a:r>
              <a:rPr lang="ar-AE" sz="2000" b="0" i="0" dirty="0">
                <a:solidFill>
                  <a:srgbClr val="242021"/>
                </a:solidFill>
                <a:effectLst/>
                <a:latin typeface="Baseet"/>
              </a:rPr>
              <a:t>إلى </a:t>
            </a:r>
            <a:r>
              <a:rPr lang="en-US" sz="2000" b="1" i="0" dirty="0">
                <a:solidFill>
                  <a:srgbClr val="00B050"/>
                </a:solidFill>
                <a:effectLst/>
                <a:latin typeface="Baseet"/>
              </a:rPr>
              <a:t>TRUE</a:t>
            </a:r>
            <a:endParaRPr lang="ar-SA" sz="2000" b="1" i="0" dirty="0">
              <a:solidFill>
                <a:srgbClr val="00B050"/>
              </a:solidFill>
              <a:effectLst/>
              <a:latin typeface="Baseet"/>
            </a:endParaRPr>
          </a:p>
          <a:p>
            <a:pPr algn="r" rtl="1">
              <a:lnSpc>
                <a:spcPct val="150000"/>
              </a:lnSpc>
            </a:pPr>
            <a:r>
              <a:rPr lang="en-US" sz="2000" b="0" i="0" dirty="0">
                <a:solidFill>
                  <a:srgbClr val="242021"/>
                </a:solidFill>
                <a:effectLst/>
                <a:latin typeface="Baseet"/>
              </a:rPr>
              <a:t>:</a:t>
            </a:r>
            <a:r>
              <a:rPr lang="en-US" sz="2000" b="1" i="0" dirty="0">
                <a:solidFill>
                  <a:srgbClr val="FF0000"/>
                </a:solidFill>
                <a:effectLst/>
                <a:latin typeface="Baseet"/>
              </a:rPr>
              <a:t>Value if false</a:t>
            </a:r>
            <a:r>
              <a:rPr lang="ar-SA" sz="2000" b="1" i="0" dirty="0">
                <a:solidFill>
                  <a:srgbClr val="FF0000"/>
                </a:solidFill>
                <a:effectLst/>
                <a:latin typeface="Baseet"/>
              </a:rPr>
              <a:t> </a:t>
            </a:r>
            <a:r>
              <a:rPr lang="ar-AE" sz="2000" b="0" i="0" dirty="0">
                <a:solidFill>
                  <a:srgbClr val="242021"/>
                </a:solidFill>
                <a:effectLst/>
                <a:latin typeface="Baseet"/>
              </a:rPr>
              <a:t>القيمة التي يتم إرجاعها إذا تم تقييم وسيطة </a:t>
            </a:r>
            <a:r>
              <a:rPr lang="en-US" sz="2000" b="1" i="0" dirty="0">
                <a:solidFill>
                  <a:schemeClr val="accent6">
                    <a:lumMod val="75000"/>
                  </a:schemeClr>
                </a:solidFill>
                <a:effectLst/>
                <a:latin typeface="Baseet"/>
              </a:rPr>
              <a:t>logical test</a:t>
            </a:r>
            <a:r>
              <a:rPr lang="ar-SA" sz="2000" b="1" i="0" dirty="0">
                <a:solidFill>
                  <a:schemeClr val="accent6">
                    <a:lumMod val="75000"/>
                  </a:schemeClr>
                </a:solidFill>
                <a:effectLst/>
                <a:latin typeface="Baseet"/>
              </a:rPr>
              <a:t> </a:t>
            </a:r>
            <a:r>
              <a:rPr lang="ar-AE" sz="2000" b="0" i="0" dirty="0">
                <a:solidFill>
                  <a:srgbClr val="242021"/>
                </a:solidFill>
                <a:effectLst/>
                <a:latin typeface="Baseet"/>
              </a:rPr>
              <a:t>إلى </a:t>
            </a:r>
            <a:r>
              <a:rPr lang="en-US" sz="2000" b="1" i="0" dirty="0">
                <a:solidFill>
                  <a:srgbClr val="00B050"/>
                </a:solidFill>
                <a:effectLst/>
                <a:latin typeface="Baseet"/>
              </a:rPr>
              <a:t>FALSE</a:t>
            </a:r>
            <a:endParaRPr lang="ar-AE" sz="2000" b="1" dirty="0">
              <a:solidFill>
                <a:srgbClr val="00B050"/>
              </a:solidFill>
            </a:endParaRPr>
          </a:p>
        </p:txBody>
      </p:sp>
      <p:pic>
        <p:nvPicPr>
          <p:cNvPr id="23" name="Picture 22" descr="Graphical user interface, text, application, email&#10;&#10;Description automatically generated">
            <a:extLst>
              <a:ext uri="{FF2B5EF4-FFF2-40B4-BE49-F238E27FC236}">
                <a16:creationId xmlns:a16="http://schemas.microsoft.com/office/drawing/2014/main" id="{F4F2AF55-DBCB-4490-9340-8AD91DD004D8}"/>
              </a:ext>
            </a:extLst>
          </p:cNvPr>
          <p:cNvPicPr>
            <a:picLocks noChangeAspect="1"/>
          </p:cNvPicPr>
          <p:nvPr/>
        </p:nvPicPr>
        <p:blipFill>
          <a:blip r:embed="rId2"/>
          <a:stretch>
            <a:fillRect/>
          </a:stretch>
        </p:blipFill>
        <p:spPr>
          <a:xfrm>
            <a:off x="1644788" y="3871987"/>
            <a:ext cx="5854424" cy="2942432"/>
          </a:xfrm>
          <a:prstGeom prst="rect">
            <a:avLst/>
          </a:prstGeom>
        </p:spPr>
      </p:pic>
    </p:spTree>
    <p:extLst>
      <p:ext uri="{BB962C8B-B14F-4D97-AF65-F5344CB8AC3E}">
        <p14:creationId xmlns:p14="http://schemas.microsoft.com/office/powerpoint/2010/main" val="2588587150"/>
      </p:ext>
    </p:extLst>
  </p:cSld>
  <p:clrMapOvr>
    <a:masterClrMapping/>
  </p:clrMapOvr>
  <p:transition spd="slow">
    <p:push dir="u"/>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A739B-4BB0-424E-9F11-42EBF8AFEA1D}"/>
              </a:ext>
            </a:extLst>
          </p:cNvPr>
          <p:cNvSpPr>
            <a:spLocks noGrp="1"/>
          </p:cNvSpPr>
          <p:nvPr>
            <p:ph type="title"/>
          </p:nvPr>
        </p:nvSpPr>
        <p:spPr>
          <a:xfrm>
            <a:off x="571891" y="0"/>
            <a:ext cx="8229600" cy="704104"/>
          </a:xfrm>
        </p:spPr>
        <p:txBody>
          <a:bodyPr/>
          <a:lstStyle/>
          <a:p>
            <a:r>
              <a:rPr lang="ar-AE" dirty="0"/>
              <a:t>الدالة </a:t>
            </a:r>
            <a:r>
              <a:rPr lang="en-US" dirty="0"/>
              <a:t>IF</a:t>
            </a:r>
          </a:p>
        </p:txBody>
      </p:sp>
      <p:pic>
        <p:nvPicPr>
          <p:cNvPr id="8" name="Picture 7" descr="Graphical user interface, text, application&#10;&#10;Description automatically generated">
            <a:extLst>
              <a:ext uri="{FF2B5EF4-FFF2-40B4-BE49-F238E27FC236}">
                <a16:creationId xmlns:a16="http://schemas.microsoft.com/office/drawing/2014/main" id="{8CF4A52C-615D-4652-BA29-003484AB55D0}"/>
              </a:ext>
            </a:extLst>
          </p:cNvPr>
          <p:cNvPicPr>
            <a:picLocks noChangeAspect="1"/>
          </p:cNvPicPr>
          <p:nvPr/>
        </p:nvPicPr>
        <p:blipFill>
          <a:blip r:embed="rId2"/>
          <a:stretch>
            <a:fillRect/>
          </a:stretch>
        </p:blipFill>
        <p:spPr>
          <a:xfrm>
            <a:off x="142043" y="704104"/>
            <a:ext cx="8883981" cy="5813480"/>
          </a:xfrm>
          <a:prstGeom prst="rect">
            <a:avLst/>
          </a:prstGeom>
        </p:spPr>
      </p:pic>
      <p:sp>
        <p:nvSpPr>
          <p:cNvPr id="9" name="Rectangle 8">
            <a:extLst>
              <a:ext uri="{FF2B5EF4-FFF2-40B4-BE49-F238E27FC236}">
                <a16:creationId xmlns:a16="http://schemas.microsoft.com/office/drawing/2014/main" id="{D758A83C-91FA-4BCB-868A-E85B88366C36}"/>
              </a:ext>
            </a:extLst>
          </p:cNvPr>
          <p:cNvSpPr/>
          <p:nvPr/>
        </p:nvSpPr>
        <p:spPr>
          <a:xfrm>
            <a:off x="7010400" y="6356354"/>
            <a:ext cx="2133600" cy="5016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AE"/>
          </a:p>
        </p:txBody>
      </p:sp>
      <p:sp>
        <p:nvSpPr>
          <p:cNvPr id="4" name="Slide Number Placeholder 3">
            <a:extLst>
              <a:ext uri="{FF2B5EF4-FFF2-40B4-BE49-F238E27FC236}">
                <a16:creationId xmlns:a16="http://schemas.microsoft.com/office/drawing/2014/main" id="{774AA887-401C-4E94-A59C-DE6F89CE4650}"/>
              </a:ext>
            </a:extLst>
          </p:cNvPr>
          <p:cNvSpPr>
            <a:spLocks noGrp="1"/>
          </p:cNvSpPr>
          <p:nvPr>
            <p:ph type="sldNum" sz="quarter" idx="12"/>
          </p:nvPr>
        </p:nvSpPr>
        <p:spPr/>
        <p:txBody>
          <a:bodyPr/>
          <a:lstStyle/>
          <a:p>
            <a:fld id="{5B1FFCDC-02D3-4D4E-9232-D72EE9C3B9A3}" type="slidenum">
              <a:rPr lang="en-US" smtClean="0"/>
              <a:pPr/>
              <a:t>102</a:t>
            </a:fld>
            <a:endParaRPr lang="en-US"/>
          </a:p>
        </p:txBody>
      </p:sp>
    </p:spTree>
    <p:extLst>
      <p:ext uri="{BB962C8B-B14F-4D97-AF65-F5344CB8AC3E}">
        <p14:creationId xmlns:p14="http://schemas.microsoft.com/office/powerpoint/2010/main" val="1938677018"/>
      </p:ext>
    </p:extLst>
  </p:cSld>
  <p:clrMapOvr>
    <a:masterClrMapping/>
  </p:clrMapOvr>
  <p:transition spd="slow">
    <p:push dir="u"/>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A739B-4BB0-424E-9F11-42EBF8AFEA1D}"/>
              </a:ext>
            </a:extLst>
          </p:cNvPr>
          <p:cNvSpPr>
            <a:spLocks noGrp="1"/>
          </p:cNvSpPr>
          <p:nvPr>
            <p:ph type="title"/>
          </p:nvPr>
        </p:nvSpPr>
        <p:spPr>
          <a:xfrm>
            <a:off x="571891" y="0"/>
            <a:ext cx="8229600" cy="704104"/>
          </a:xfrm>
        </p:spPr>
        <p:txBody>
          <a:bodyPr/>
          <a:lstStyle/>
          <a:p>
            <a:pPr algn="r"/>
            <a:r>
              <a:rPr lang="ar-AE" dirty="0"/>
              <a:t>الدالة </a:t>
            </a:r>
            <a:r>
              <a:rPr lang="en-US" dirty="0"/>
              <a:t>SUMIF</a:t>
            </a:r>
          </a:p>
        </p:txBody>
      </p:sp>
      <p:sp>
        <p:nvSpPr>
          <p:cNvPr id="3" name="Content Placeholder 2">
            <a:extLst>
              <a:ext uri="{FF2B5EF4-FFF2-40B4-BE49-F238E27FC236}">
                <a16:creationId xmlns:a16="http://schemas.microsoft.com/office/drawing/2014/main" id="{1E12827A-D2D0-4130-ADAA-880BC1799D0C}"/>
              </a:ext>
            </a:extLst>
          </p:cNvPr>
          <p:cNvSpPr>
            <a:spLocks noGrp="1"/>
          </p:cNvSpPr>
          <p:nvPr>
            <p:ph idx="1"/>
          </p:nvPr>
        </p:nvSpPr>
        <p:spPr>
          <a:xfrm>
            <a:off x="1" y="718237"/>
            <a:ext cx="9144000" cy="704104"/>
          </a:xfrm>
        </p:spPr>
        <p:style>
          <a:lnRef idx="0">
            <a:schemeClr val="accent3"/>
          </a:lnRef>
          <a:fillRef idx="3">
            <a:schemeClr val="accent3"/>
          </a:fillRef>
          <a:effectRef idx="3">
            <a:schemeClr val="accent3"/>
          </a:effectRef>
          <a:fontRef idx="minor">
            <a:schemeClr val="lt1"/>
          </a:fontRef>
        </p:style>
        <p:txBody>
          <a:bodyPr/>
          <a:lstStyle/>
          <a:p>
            <a:r>
              <a:rPr lang="ar-AE" sz="2000" b="1" i="0" dirty="0">
                <a:solidFill>
                  <a:srgbClr val="242021"/>
                </a:solidFill>
                <a:effectLst/>
                <a:latin typeface="Baseet"/>
              </a:rPr>
              <a:t>تستخدم الدالة  </a:t>
            </a:r>
            <a:r>
              <a:rPr lang="en-US" sz="2000" b="1" i="0" dirty="0">
                <a:solidFill>
                  <a:srgbClr val="242021"/>
                </a:solidFill>
                <a:effectLst/>
                <a:latin typeface="Baseet"/>
              </a:rPr>
              <a:t>SUMIF</a:t>
            </a:r>
            <a:r>
              <a:rPr lang="ar-SA" sz="2000" b="1" i="0" dirty="0">
                <a:solidFill>
                  <a:srgbClr val="242021"/>
                </a:solidFill>
                <a:effectLst/>
                <a:latin typeface="Baseet"/>
              </a:rPr>
              <a:t> </a:t>
            </a:r>
            <a:r>
              <a:rPr lang="ar-AE" sz="2000" b="1" i="0" dirty="0">
                <a:solidFill>
                  <a:srgbClr val="242021"/>
                </a:solidFill>
                <a:effectLst/>
                <a:latin typeface="Baseet"/>
              </a:rPr>
              <a:t>لجمع قيمة في نطاق يلبي المعايير المحددة. على سبيل المثال، لقد</a:t>
            </a:r>
            <a:r>
              <a:rPr lang="ar-SA" sz="2000" b="1" i="0" dirty="0">
                <a:solidFill>
                  <a:srgbClr val="242021"/>
                </a:solidFill>
                <a:effectLst/>
                <a:latin typeface="Baseet"/>
              </a:rPr>
              <a:t> </a:t>
            </a:r>
            <a:r>
              <a:rPr lang="ar-AE" sz="2000" b="1" i="0" dirty="0">
                <a:solidFill>
                  <a:srgbClr val="242021"/>
                </a:solidFill>
                <a:effectLst/>
                <a:latin typeface="Baseet"/>
              </a:rPr>
              <a:t>اشتريت عناصر من فئات مختلفة وتريد حساب التكلفة الإجمالية لكل فئة. لهذا النوع من الحساب،</a:t>
            </a:r>
            <a:r>
              <a:rPr lang="ar-SA" sz="2000" b="1" i="0" dirty="0">
                <a:solidFill>
                  <a:srgbClr val="242021"/>
                </a:solidFill>
                <a:effectLst/>
                <a:latin typeface="Baseet"/>
              </a:rPr>
              <a:t> </a:t>
            </a:r>
            <a:r>
              <a:rPr lang="ar-AE" sz="2000" b="1" i="0" dirty="0">
                <a:solidFill>
                  <a:srgbClr val="242021"/>
                </a:solidFill>
                <a:effectLst/>
                <a:latin typeface="Baseet"/>
              </a:rPr>
              <a:t>يمكنك استخدام الدالة .</a:t>
            </a:r>
            <a:endParaRPr lang="ar-AE" sz="2000" b="1" dirty="0">
              <a:solidFill>
                <a:schemeClr val="tx1"/>
              </a:solidFill>
            </a:endParaRPr>
          </a:p>
        </p:txBody>
      </p:sp>
      <p:sp>
        <p:nvSpPr>
          <p:cNvPr id="4" name="Slide Number Placeholder 3">
            <a:extLst>
              <a:ext uri="{FF2B5EF4-FFF2-40B4-BE49-F238E27FC236}">
                <a16:creationId xmlns:a16="http://schemas.microsoft.com/office/drawing/2014/main" id="{774AA887-401C-4E94-A59C-DE6F89CE4650}"/>
              </a:ext>
            </a:extLst>
          </p:cNvPr>
          <p:cNvSpPr>
            <a:spLocks noGrp="1"/>
          </p:cNvSpPr>
          <p:nvPr>
            <p:ph type="sldNum" sz="quarter" idx="12"/>
          </p:nvPr>
        </p:nvSpPr>
        <p:spPr/>
        <p:txBody>
          <a:bodyPr/>
          <a:lstStyle/>
          <a:p>
            <a:fld id="{5B1FFCDC-02D3-4D4E-9232-D72EE9C3B9A3}" type="slidenum">
              <a:rPr lang="en-US" smtClean="0"/>
              <a:pPr/>
              <a:t>103</a:t>
            </a:fld>
            <a:endParaRPr lang="en-US"/>
          </a:p>
        </p:txBody>
      </p:sp>
      <p:pic>
        <p:nvPicPr>
          <p:cNvPr id="6" name="Picture 5">
            <a:extLst>
              <a:ext uri="{FF2B5EF4-FFF2-40B4-BE49-F238E27FC236}">
                <a16:creationId xmlns:a16="http://schemas.microsoft.com/office/drawing/2014/main" id="{08DFDEF7-880D-4542-91DC-DEB22A5A8D8C}"/>
              </a:ext>
            </a:extLst>
          </p:cNvPr>
          <p:cNvPicPr>
            <a:picLocks noChangeAspect="1"/>
          </p:cNvPicPr>
          <p:nvPr/>
        </p:nvPicPr>
        <p:blipFill>
          <a:blip r:embed="rId2"/>
          <a:stretch>
            <a:fillRect/>
          </a:stretch>
        </p:blipFill>
        <p:spPr>
          <a:xfrm>
            <a:off x="342509" y="145794"/>
            <a:ext cx="5172915" cy="558310"/>
          </a:xfrm>
          <a:prstGeom prst="rect">
            <a:avLst/>
          </a:prstGeom>
        </p:spPr>
      </p:pic>
      <p:pic>
        <p:nvPicPr>
          <p:cNvPr id="8" name="Picture 7" descr="Text, letter&#10;&#10;Description automatically generated">
            <a:extLst>
              <a:ext uri="{FF2B5EF4-FFF2-40B4-BE49-F238E27FC236}">
                <a16:creationId xmlns:a16="http://schemas.microsoft.com/office/drawing/2014/main" id="{B6DA4EA0-CC2E-4DC7-8E7A-C1C2FDB029D1}"/>
              </a:ext>
            </a:extLst>
          </p:cNvPr>
          <p:cNvPicPr>
            <a:picLocks noChangeAspect="1"/>
          </p:cNvPicPr>
          <p:nvPr/>
        </p:nvPicPr>
        <p:blipFill>
          <a:blip r:embed="rId3"/>
          <a:stretch>
            <a:fillRect/>
          </a:stretch>
        </p:blipFill>
        <p:spPr>
          <a:xfrm>
            <a:off x="474237" y="2040555"/>
            <a:ext cx="8407797" cy="3296792"/>
          </a:xfrm>
          <a:prstGeom prst="rect">
            <a:avLst/>
          </a:prstGeom>
        </p:spPr>
      </p:pic>
    </p:spTree>
    <p:extLst>
      <p:ext uri="{BB962C8B-B14F-4D97-AF65-F5344CB8AC3E}">
        <p14:creationId xmlns:p14="http://schemas.microsoft.com/office/powerpoint/2010/main" val="2871122823"/>
      </p:ext>
    </p:extLst>
  </p:cSld>
  <p:clrMapOvr>
    <a:masterClrMapping/>
  </p:clrMapOvr>
  <p:transition spd="slow">
    <p:push dir="u"/>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A739B-4BB0-424E-9F11-42EBF8AFEA1D}"/>
              </a:ext>
            </a:extLst>
          </p:cNvPr>
          <p:cNvSpPr>
            <a:spLocks noGrp="1"/>
          </p:cNvSpPr>
          <p:nvPr>
            <p:ph type="title"/>
          </p:nvPr>
        </p:nvSpPr>
        <p:spPr>
          <a:xfrm>
            <a:off x="571891" y="0"/>
            <a:ext cx="8229600" cy="704104"/>
          </a:xfrm>
        </p:spPr>
        <p:txBody>
          <a:bodyPr/>
          <a:lstStyle/>
          <a:p>
            <a:pPr algn="r"/>
            <a:r>
              <a:rPr lang="ar-AE" dirty="0"/>
              <a:t>الدالة </a:t>
            </a:r>
            <a:r>
              <a:rPr lang="en-US" dirty="0"/>
              <a:t>SUMIF</a:t>
            </a:r>
          </a:p>
        </p:txBody>
      </p:sp>
      <p:sp>
        <p:nvSpPr>
          <p:cNvPr id="3" name="Content Placeholder 2">
            <a:extLst>
              <a:ext uri="{FF2B5EF4-FFF2-40B4-BE49-F238E27FC236}">
                <a16:creationId xmlns:a16="http://schemas.microsoft.com/office/drawing/2014/main" id="{1E12827A-D2D0-4130-ADAA-880BC1799D0C}"/>
              </a:ext>
            </a:extLst>
          </p:cNvPr>
          <p:cNvSpPr>
            <a:spLocks noGrp="1"/>
          </p:cNvSpPr>
          <p:nvPr>
            <p:ph idx="1"/>
          </p:nvPr>
        </p:nvSpPr>
        <p:spPr>
          <a:xfrm>
            <a:off x="1" y="718237"/>
            <a:ext cx="9144000" cy="704104"/>
          </a:xfrm>
        </p:spPr>
        <p:style>
          <a:lnRef idx="0">
            <a:schemeClr val="accent3"/>
          </a:lnRef>
          <a:fillRef idx="3">
            <a:schemeClr val="accent3"/>
          </a:fillRef>
          <a:effectRef idx="3">
            <a:schemeClr val="accent3"/>
          </a:effectRef>
          <a:fontRef idx="minor">
            <a:schemeClr val="lt1"/>
          </a:fontRef>
        </p:style>
        <p:txBody>
          <a:bodyPr/>
          <a:lstStyle/>
          <a:p>
            <a:r>
              <a:rPr lang="ar-AE" sz="2000" b="1" i="0" dirty="0">
                <a:solidFill>
                  <a:srgbClr val="242021"/>
                </a:solidFill>
                <a:effectLst/>
                <a:latin typeface="Baseet"/>
              </a:rPr>
              <a:t>تستخدم الدالة  </a:t>
            </a:r>
            <a:r>
              <a:rPr lang="en-US" sz="2000" b="1" i="0" dirty="0">
                <a:solidFill>
                  <a:srgbClr val="242021"/>
                </a:solidFill>
                <a:effectLst/>
                <a:latin typeface="Baseet"/>
              </a:rPr>
              <a:t>SUMIF</a:t>
            </a:r>
            <a:r>
              <a:rPr lang="ar-SA" sz="2000" b="1" i="0" dirty="0">
                <a:solidFill>
                  <a:srgbClr val="242021"/>
                </a:solidFill>
                <a:effectLst/>
                <a:latin typeface="Baseet"/>
              </a:rPr>
              <a:t> </a:t>
            </a:r>
            <a:r>
              <a:rPr lang="ar-AE" sz="2000" b="1" i="0" dirty="0">
                <a:solidFill>
                  <a:srgbClr val="242021"/>
                </a:solidFill>
                <a:effectLst/>
                <a:latin typeface="Baseet"/>
              </a:rPr>
              <a:t>لجمع قيمة في نطاق يلبي المعايير المحددة. على سبيل المثال، لقد</a:t>
            </a:r>
            <a:r>
              <a:rPr lang="ar-SA" sz="2000" b="1" i="0" dirty="0">
                <a:solidFill>
                  <a:srgbClr val="242021"/>
                </a:solidFill>
                <a:effectLst/>
                <a:latin typeface="Baseet"/>
              </a:rPr>
              <a:t> </a:t>
            </a:r>
            <a:r>
              <a:rPr lang="ar-AE" sz="2000" b="1" i="0" dirty="0">
                <a:solidFill>
                  <a:srgbClr val="242021"/>
                </a:solidFill>
                <a:effectLst/>
                <a:latin typeface="Baseet"/>
              </a:rPr>
              <a:t>اشتريت عناصر من فئات مختلفة وتريد حساب التكلفة الإجمالية لكل فئة. لهذا النوع من الحساب،</a:t>
            </a:r>
            <a:r>
              <a:rPr lang="ar-SA" sz="2000" b="1" i="0" dirty="0">
                <a:solidFill>
                  <a:srgbClr val="242021"/>
                </a:solidFill>
                <a:effectLst/>
                <a:latin typeface="Baseet"/>
              </a:rPr>
              <a:t> </a:t>
            </a:r>
            <a:r>
              <a:rPr lang="ar-AE" sz="2000" b="1" i="0" dirty="0">
                <a:solidFill>
                  <a:srgbClr val="242021"/>
                </a:solidFill>
                <a:effectLst/>
                <a:latin typeface="Baseet"/>
              </a:rPr>
              <a:t>يمكنك استخدام الدالة .</a:t>
            </a:r>
            <a:endParaRPr lang="ar-AE" sz="2000" b="1" dirty="0">
              <a:solidFill>
                <a:schemeClr val="tx1"/>
              </a:solidFill>
            </a:endParaRPr>
          </a:p>
        </p:txBody>
      </p:sp>
      <p:sp>
        <p:nvSpPr>
          <p:cNvPr id="4" name="Slide Number Placeholder 3">
            <a:extLst>
              <a:ext uri="{FF2B5EF4-FFF2-40B4-BE49-F238E27FC236}">
                <a16:creationId xmlns:a16="http://schemas.microsoft.com/office/drawing/2014/main" id="{774AA887-401C-4E94-A59C-DE6F89CE4650}"/>
              </a:ext>
            </a:extLst>
          </p:cNvPr>
          <p:cNvSpPr>
            <a:spLocks noGrp="1"/>
          </p:cNvSpPr>
          <p:nvPr>
            <p:ph type="sldNum" sz="quarter" idx="12"/>
          </p:nvPr>
        </p:nvSpPr>
        <p:spPr/>
        <p:txBody>
          <a:bodyPr/>
          <a:lstStyle/>
          <a:p>
            <a:fld id="{5B1FFCDC-02D3-4D4E-9232-D72EE9C3B9A3}" type="slidenum">
              <a:rPr lang="en-US" smtClean="0"/>
              <a:pPr/>
              <a:t>104</a:t>
            </a:fld>
            <a:endParaRPr lang="en-US"/>
          </a:p>
        </p:txBody>
      </p:sp>
      <p:pic>
        <p:nvPicPr>
          <p:cNvPr id="6" name="Picture 5">
            <a:extLst>
              <a:ext uri="{FF2B5EF4-FFF2-40B4-BE49-F238E27FC236}">
                <a16:creationId xmlns:a16="http://schemas.microsoft.com/office/drawing/2014/main" id="{08DFDEF7-880D-4542-91DC-DEB22A5A8D8C}"/>
              </a:ext>
            </a:extLst>
          </p:cNvPr>
          <p:cNvPicPr>
            <a:picLocks noChangeAspect="1"/>
          </p:cNvPicPr>
          <p:nvPr/>
        </p:nvPicPr>
        <p:blipFill>
          <a:blip r:embed="rId2"/>
          <a:stretch>
            <a:fillRect/>
          </a:stretch>
        </p:blipFill>
        <p:spPr>
          <a:xfrm>
            <a:off x="342509" y="145794"/>
            <a:ext cx="5172915" cy="558310"/>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58B686D4-49DA-40C9-9E52-A32DB4152AC0}"/>
              </a:ext>
            </a:extLst>
          </p:cNvPr>
          <p:cNvPicPr>
            <a:picLocks noChangeAspect="1"/>
          </p:cNvPicPr>
          <p:nvPr/>
        </p:nvPicPr>
        <p:blipFill rotWithShape="1">
          <a:blip r:embed="rId3"/>
          <a:srcRect t="59825"/>
          <a:stretch/>
        </p:blipFill>
        <p:spPr>
          <a:xfrm>
            <a:off x="0" y="3932295"/>
            <a:ext cx="4811697" cy="2925705"/>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F3CD1008-68B8-40A7-965F-3D671855DE80}"/>
              </a:ext>
            </a:extLst>
          </p:cNvPr>
          <p:cNvPicPr>
            <a:picLocks noChangeAspect="1"/>
          </p:cNvPicPr>
          <p:nvPr/>
        </p:nvPicPr>
        <p:blipFill rotWithShape="1">
          <a:blip r:embed="rId3"/>
          <a:srcRect b="40602"/>
          <a:stretch/>
        </p:blipFill>
        <p:spPr>
          <a:xfrm>
            <a:off x="3009530" y="1422341"/>
            <a:ext cx="6134469" cy="4042096"/>
          </a:xfrm>
          <a:prstGeom prst="rect">
            <a:avLst/>
          </a:prstGeom>
        </p:spPr>
      </p:pic>
    </p:spTree>
    <p:extLst>
      <p:ext uri="{BB962C8B-B14F-4D97-AF65-F5344CB8AC3E}">
        <p14:creationId xmlns:p14="http://schemas.microsoft.com/office/powerpoint/2010/main" val="909565538"/>
      </p:ext>
    </p:extLst>
  </p:cSld>
  <p:clrMapOvr>
    <a:masterClrMapping/>
  </p:clrMapOvr>
  <p:transition spd="slow">
    <p:push dir="u"/>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A739B-4BB0-424E-9F11-42EBF8AFEA1D}"/>
              </a:ext>
            </a:extLst>
          </p:cNvPr>
          <p:cNvSpPr>
            <a:spLocks noGrp="1"/>
          </p:cNvSpPr>
          <p:nvPr>
            <p:ph type="title"/>
          </p:nvPr>
        </p:nvSpPr>
        <p:spPr>
          <a:xfrm>
            <a:off x="571891" y="0"/>
            <a:ext cx="8229600" cy="704104"/>
          </a:xfrm>
        </p:spPr>
        <p:txBody>
          <a:bodyPr/>
          <a:lstStyle/>
          <a:p>
            <a:pPr algn="r"/>
            <a:r>
              <a:rPr lang="ar-AE" dirty="0"/>
              <a:t>الدالة </a:t>
            </a:r>
            <a:r>
              <a:rPr lang="en-US" dirty="0"/>
              <a:t>COUNTIF</a:t>
            </a:r>
            <a:endParaRPr lang="ar-AE" dirty="0"/>
          </a:p>
        </p:txBody>
      </p:sp>
      <p:sp>
        <p:nvSpPr>
          <p:cNvPr id="3" name="Content Placeholder 2">
            <a:extLst>
              <a:ext uri="{FF2B5EF4-FFF2-40B4-BE49-F238E27FC236}">
                <a16:creationId xmlns:a16="http://schemas.microsoft.com/office/drawing/2014/main" id="{1E12827A-D2D0-4130-ADAA-880BC1799D0C}"/>
              </a:ext>
            </a:extLst>
          </p:cNvPr>
          <p:cNvSpPr>
            <a:spLocks noGrp="1"/>
          </p:cNvSpPr>
          <p:nvPr>
            <p:ph idx="1"/>
          </p:nvPr>
        </p:nvSpPr>
        <p:spPr>
          <a:xfrm>
            <a:off x="1" y="718236"/>
            <a:ext cx="9144000" cy="1218028"/>
          </a:xfrm>
        </p:spPr>
        <p:style>
          <a:lnRef idx="0">
            <a:schemeClr val="accent3"/>
          </a:lnRef>
          <a:fillRef idx="3">
            <a:schemeClr val="accent3"/>
          </a:fillRef>
          <a:effectRef idx="3">
            <a:schemeClr val="accent3"/>
          </a:effectRef>
          <a:fontRef idx="minor">
            <a:schemeClr val="lt1"/>
          </a:fontRef>
        </p:style>
        <p:txBody>
          <a:bodyPr/>
          <a:lstStyle/>
          <a:p>
            <a:r>
              <a:rPr lang="ar-AE" sz="2000" b="1" i="0" dirty="0">
                <a:solidFill>
                  <a:srgbClr val="242021"/>
                </a:solidFill>
                <a:effectLst/>
                <a:latin typeface="Baseet"/>
              </a:rPr>
              <a:t>تستخدم الدالة  </a:t>
            </a:r>
            <a:r>
              <a:rPr lang="en-US" sz="2000" b="1" i="0" dirty="0">
                <a:solidFill>
                  <a:srgbClr val="242021"/>
                </a:solidFill>
                <a:effectLst/>
                <a:latin typeface="Baseet"/>
              </a:rPr>
              <a:t>COUNTIF</a:t>
            </a:r>
            <a:r>
              <a:rPr lang="ar-SA" sz="2000" b="1" i="0" dirty="0">
                <a:solidFill>
                  <a:srgbClr val="242021"/>
                </a:solidFill>
                <a:effectLst/>
                <a:latin typeface="Baseet"/>
              </a:rPr>
              <a:t> </a:t>
            </a:r>
            <a:r>
              <a:rPr lang="ar-AE" sz="2000" b="1" i="0" dirty="0">
                <a:solidFill>
                  <a:srgbClr val="242021"/>
                </a:solidFill>
                <a:effectLst/>
                <a:latin typeface="Baseet"/>
              </a:rPr>
              <a:t>لحساب عدد الخلايا في نطاق محدد والتي تطابق معيار محدد. على</a:t>
            </a:r>
            <a:r>
              <a:rPr lang="ar-SA" sz="2000" b="1" i="0" dirty="0">
                <a:solidFill>
                  <a:srgbClr val="242021"/>
                </a:solidFill>
                <a:effectLst/>
                <a:latin typeface="Baseet"/>
              </a:rPr>
              <a:t> </a:t>
            </a:r>
            <a:r>
              <a:rPr lang="ar-AE" sz="2000" b="1" i="0" dirty="0">
                <a:solidFill>
                  <a:srgbClr val="242021"/>
                </a:solidFill>
                <a:effectLst/>
                <a:latin typeface="Baseet"/>
              </a:rPr>
              <a:t>سبيل المثال، إذا كنت ترغب في حساب عدد الطلاب الحاليين أو الغائبين في تاريخ معين، فإن الدالة</a:t>
            </a:r>
            <a:r>
              <a:rPr lang="ar-SA" sz="2000" b="1" i="0" dirty="0">
                <a:solidFill>
                  <a:srgbClr val="242021"/>
                </a:solidFill>
                <a:effectLst/>
                <a:latin typeface="Baseet"/>
              </a:rPr>
              <a:t> </a:t>
            </a:r>
            <a:r>
              <a:rPr lang="ar-AE" sz="2000" b="1" i="0" dirty="0">
                <a:solidFill>
                  <a:srgbClr val="242021"/>
                </a:solidFill>
                <a:effectLst/>
                <a:latin typeface="Baseet"/>
              </a:rPr>
              <a:t> </a:t>
            </a:r>
            <a:r>
              <a:rPr lang="en-US" sz="2000" b="1" i="0" dirty="0">
                <a:solidFill>
                  <a:srgbClr val="242021"/>
                </a:solidFill>
                <a:effectLst/>
                <a:latin typeface="Baseet"/>
              </a:rPr>
              <a:t>COUNTIF</a:t>
            </a:r>
            <a:r>
              <a:rPr lang="ar-SA" sz="2000" b="1" i="0" dirty="0">
                <a:solidFill>
                  <a:srgbClr val="242021"/>
                </a:solidFill>
                <a:effectLst/>
                <a:latin typeface="Baseet"/>
              </a:rPr>
              <a:t> </a:t>
            </a:r>
            <a:r>
              <a:rPr lang="ar-AE" sz="2000" b="1" i="0" dirty="0">
                <a:solidFill>
                  <a:srgbClr val="242021"/>
                </a:solidFill>
                <a:effectLst/>
                <a:latin typeface="Baseet"/>
              </a:rPr>
              <a:t>مفيدة في ذلك</a:t>
            </a:r>
            <a:r>
              <a:rPr lang="ar-SA" sz="2000" b="1" i="0" dirty="0">
                <a:solidFill>
                  <a:srgbClr val="242021"/>
                </a:solidFill>
                <a:effectLst/>
                <a:latin typeface="Baseet"/>
              </a:rPr>
              <a:t>.</a:t>
            </a:r>
            <a:endParaRPr lang="ar-AE" sz="2000" b="1" dirty="0">
              <a:solidFill>
                <a:schemeClr val="tx1"/>
              </a:solidFill>
            </a:endParaRPr>
          </a:p>
        </p:txBody>
      </p:sp>
      <p:sp>
        <p:nvSpPr>
          <p:cNvPr id="4" name="Slide Number Placeholder 3">
            <a:extLst>
              <a:ext uri="{FF2B5EF4-FFF2-40B4-BE49-F238E27FC236}">
                <a16:creationId xmlns:a16="http://schemas.microsoft.com/office/drawing/2014/main" id="{774AA887-401C-4E94-A59C-DE6F89CE4650}"/>
              </a:ext>
            </a:extLst>
          </p:cNvPr>
          <p:cNvSpPr>
            <a:spLocks noGrp="1"/>
          </p:cNvSpPr>
          <p:nvPr>
            <p:ph type="sldNum" sz="quarter" idx="12"/>
          </p:nvPr>
        </p:nvSpPr>
        <p:spPr/>
        <p:txBody>
          <a:bodyPr/>
          <a:lstStyle/>
          <a:p>
            <a:fld id="{5B1FFCDC-02D3-4D4E-9232-D72EE9C3B9A3}" type="slidenum">
              <a:rPr lang="en-US" smtClean="0"/>
              <a:pPr/>
              <a:t>105</a:t>
            </a:fld>
            <a:endParaRPr lang="en-US"/>
          </a:p>
        </p:txBody>
      </p:sp>
      <p:pic>
        <p:nvPicPr>
          <p:cNvPr id="7" name="Picture 6">
            <a:extLst>
              <a:ext uri="{FF2B5EF4-FFF2-40B4-BE49-F238E27FC236}">
                <a16:creationId xmlns:a16="http://schemas.microsoft.com/office/drawing/2014/main" id="{59555EF3-EB7C-4C0B-9A48-FEFBF1EE6E7E}"/>
              </a:ext>
            </a:extLst>
          </p:cNvPr>
          <p:cNvPicPr>
            <a:picLocks noChangeAspect="1"/>
          </p:cNvPicPr>
          <p:nvPr/>
        </p:nvPicPr>
        <p:blipFill>
          <a:blip r:embed="rId2"/>
          <a:stretch>
            <a:fillRect/>
          </a:stretch>
        </p:blipFill>
        <p:spPr>
          <a:xfrm>
            <a:off x="262609" y="100023"/>
            <a:ext cx="3870469" cy="499790"/>
          </a:xfrm>
          <a:prstGeom prst="rect">
            <a:avLst/>
          </a:prstGeom>
        </p:spPr>
      </p:pic>
      <p:pic>
        <p:nvPicPr>
          <p:cNvPr id="10" name="Picture 9" descr="Text, letter&#10;&#10;Description automatically generated">
            <a:extLst>
              <a:ext uri="{FF2B5EF4-FFF2-40B4-BE49-F238E27FC236}">
                <a16:creationId xmlns:a16="http://schemas.microsoft.com/office/drawing/2014/main" id="{3EC68853-F98A-4AF1-A7F7-841D07A1F73D}"/>
              </a:ext>
            </a:extLst>
          </p:cNvPr>
          <p:cNvPicPr>
            <a:picLocks noChangeAspect="1"/>
          </p:cNvPicPr>
          <p:nvPr/>
        </p:nvPicPr>
        <p:blipFill>
          <a:blip r:embed="rId3"/>
          <a:stretch>
            <a:fillRect/>
          </a:stretch>
        </p:blipFill>
        <p:spPr>
          <a:xfrm>
            <a:off x="186152" y="2295626"/>
            <a:ext cx="8771695" cy="3519247"/>
          </a:xfrm>
          <a:prstGeom prst="rect">
            <a:avLst/>
          </a:prstGeom>
        </p:spPr>
      </p:pic>
    </p:spTree>
    <p:extLst>
      <p:ext uri="{BB962C8B-B14F-4D97-AF65-F5344CB8AC3E}">
        <p14:creationId xmlns:p14="http://schemas.microsoft.com/office/powerpoint/2010/main" val="4134884871"/>
      </p:ext>
    </p:extLst>
  </p:cSld>
  <p:clrMapOvr>
    <a:masterClrMapping/>
  </p:clrMapOvr>
  <p:transition spd="slow">
    <p:push dir="u"/>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A739B-4BB0-424E-9F11-42EBF8AFEA1D}"/>
              </a:ext>
            </a:extLst>
          </p:cNvPr>
          <p:cNvSpPr>
            <a:spLocks noGrp="1"/>
          </p:cNvSpPr>
          <p:nvPr>
            <p:ph type="title"/>
          </p:nvPr>
        </p:nvSpPr>
        <p:spPr>
          <a:xfrm>
            <a:off x="571891" y="0"/>
            <a:ext cx="8229600" cy="704104"/>
          </a:xfrm>
        </p:spPr>
        <p:txBody>
          <a:bodyPr/>
          <a:lstStyle/>
          <a:p>
            <a:pPr algn="r"/>
            <a:r>
              <a:rPr lang="ar-AE" dirty="0"/>
              <a:t>الدالة </a:t>
            </a:r>
            <a:r>
              <a:rPr lang="en-US" dirty="0"/>
              <a:t>COUNTIF</a:t>
            </a:r>
            <a:endParaRPr lang="ar-AE" dirty="0"/>
          </a:p>
        </p:txBody>
      </p:sp>
      <p:sp>
        <p:nvSpPr>
          <p:cNvPr id="3" name="Content Placeholder 2">
            <a:extLst>
              <a:ext uri="{FF2B5EF4-FFF2-40B4-BE49-F238E27FC236}">
                <a16:creationId xmlns:a16="http://schemas.microsoft.com/office/drawing/2014/main" id="{1E12827A-D2D0-4130-ADAA-880BC1799D0C}"/>
              </a:ext>
            </a:extLst>
          </p:cNvPr>
          <p:cNvSpPr>
            <a:spLocks noGrp="1"/>
          </p:cNvSpPr>
          <p:nvPr>
            <p:ph idx="1"/>
          </p:nvPr>
        </p:nvSpPr>
        <p:spPr>
          <a:xfrm>
            <a:off x="1" y="718236"/>
            <a:ext cx="9144000" cy="1218028"/>
          </a:xfrm>
        </p:spPr>
        <p:style>
          <a:lnRef idx="0">
            <a:schemeClr val="accent3"/>
          </a:lnRef>
          <a:fillRef idx="3">
            <a:schemeClr val="accent3"/>
          </a:fillRef>
          <a:effectRef idx="3">
            <a:schemeClr val="accent3"/>
          </a:effectRef>
          <a:fontRef idx="minor">
            <a:schemeClr val="lt1"/>
          </a:fontRef>
        </p:style>
        <p:txBody>
          <a:bodyPr/>
          <a:lstStyle/>
          <a:p>
            <a:r>
              <a:rPr lang="ar-AE" sz="2000" b="1" i="0" dirty="0">
                <a:solidFill>
                  <a:srgbClr val="242021"/>
                </a:solidFill>
                <a:effectLst/>
                <a:latin typeface="Baseet"/>
              </a:rPr>
              <a:t>تستخدم الدالة  </a:t>
            </a:r>
            <a:r>
              <a:rPr lang="en-US" sz="2000" b="1" i="0" dirty="0">
                <a:solidFill>
                  <a:srgbClr val="242021"/>
                </a:solidFill>
                <a:effectLst/>
                <a:latin typeface="Baseet"/>
              </a:rPr>
              <a:t>COUNTIF</a:t>
            </a:r>
            <a:r>
              <a:rPr lang="ar-SA" sz="2000" b="1" i="0" dirty="0">
                <a:solidFill>
                  <a:srgbClr val="242021"/>
                </a:solidFill>
                <a:effectLst/>
                <a:latin typeface="Baseet"/>
              </a:rPr>
              <a:t> </a:t>
            </a:r>
            <a:r>
              <a:rPr lang="ar-AE" sz="2000" b="1" i="0" dirty="0">
                <a:solidFill>
                  <a:srgbClr val="242021"/>
                </a:solidFill>
                <a:effectLst/>
                <a:latin typeface="Baseet"/>
              </a:rPr>
              <a:t>لحساب عدد الخلايا في نطاق محدد والتي تطابق معيار محدد. على</a:t>
            </a:r>
            <a:r>
              <a:rPr lang="ar-SA" sz="2000" b="1" i="0" dirty="0">
                <a:solidFill>
                  <a:srgbClr val="242021"/>
                </a:solidFill>
                <a:effectLst/>
                <a:latin typeface="Baseet"/>
              </a:rPr>
              <a:t> </a:t>
            </a:r>
            <a:r>
              <a:rPr lang="ar-AE" sz="2000" b="1" i="0" dirty="0">
                <a:solidFill>
                  <a:srgbClr val="242021"/>
                </a:solidFill>
                <a:effectLst/>
                <a:latin typeface="Baseet"/>
              </a:rPr>
              <a:t>سبيل المثال، إذا كنت ترغب في حساب عدد الطلاب الحاليين أو الغائبين في تاريخ معين، فإن الدالة</a:t>
            </a:r>
            <a:r>
              <a:rPr lang="ar-SA" sz="2000" b="1" i="0" dirty="0">
                <a:solidFill>
                  <a:srgbClr val="242021"/>
                </a:solidFill>
                <a:effectLst/>
                <a:latin typeface="Baseet"/>
              </a:rPr>
              <a:t> </a:t>
            </a:r>
            <a:r>
              <a:rPr lang="ar-AE" sz="2000" b="1" i="0" dirty="0">
                <a:solidFill>
                  <a:srgbClr val="242021"/>
                </a:solidFill>
                <a:effectLst/>
                <a:latin typeface="Baseet"/>
              </a:rPr>
              <a:t> </a:t>
            </a:r>
            <a:r>
              <a:rPr lang="en-US" sz="2000" b="1" i="0" dirty="0">
                <a:solidFill>
                  <a:srgbClr val="242021"/>
                </a:solidFill>
                <a:effectLst/>
                <a:latin typeface="Baseet"/>
              </a:rPr>
              <a:t>COUNTIF</a:t>
            </a:r>
            <a:r>
              <a:rPr lang="ar-SA" sz="2000" b="1" i="0" dirty="0">
                <a:solidFill>
                  <a:srgbClr val="242021"/>
                </a:solidFill>
                <a:effectLst/>
                <a:latin typeface="Baseet"/>
              </a:rPr>
              <a:t> </a:t>
            </a:r>
            <a:r>
              <a:rPr lang="ar-AE" sz="2000" b="1" i="0" dirty="0">
                <a:solidFill>
                  <a:srgbClr val="242021"/>
                </a:solidFill>
                <a:effectLst/>
                <a:latin typeface="Baseet"/>
              </a:rPr>
              <a:t>مفيدة في ذلك</a:t>
            </a:r>
            <a:r>
              <a:rPr lang="ar-SA" sz="2000" b="1" i="0" dirty="0">
                <a:solidFill>
                  <a:srgbClr val="242021"/>
                </a:solidFill>
                <a:effectLst/>
                <a:latin typeface="Baseet"/>
              </a:rPr>
              <a:t>.</a:t>
            </a:r>
            <a:endParaRPr lang="ar-AE" sz="2000" b="1" dirty="0">
              <a:solidFill>
                <a:schemeClr val="tx1"/>
              </a:solidFill>
            </a:endParaRPr>
          </a:p>
        </p:txBody>
      </p:sp>
      <p:sp>
        <p:nvSpPr>
          <p:cNvPr id="4" name="Slide Number Placeholder 3">
            <a:extLst>
              <a:ext uri="{FF2B5EF4-FFF2-40B4-BE49-F238E27FC236}">
                <a16:creationId xmlns:a16="http://schemas.microsoft.com/office/drawing/2014/main" id="{774AA887-401C-4E94-A59C-DE6F89CE4650}"/>
              </a:ext>
            </a:extLst>
          </p:cNvPr>
          <p:cNvSpPr>
            <a:spLocks noGrp="1"/>
          </p:cNvSpPr>
          <p:nvPr>
            <p:ph type="sldNum" sz="quarter" idx="12"/>
          </p:nvPr>
        </p:nvSpPr>
        <p:spPr/>
        <p:txBody>
          <a:bodyPr/>
          <a:lstStyle/>
          <a:p>
            <a:fld id="{5B1FFCDC-02D3-4D4E-9232-D72EE9C3B9A3}" type="slidenum">
              <a:rPr lang="en-US" smtClean="0"/>
              <a:pPr/>
              <a:t>106</a:t>
            </a:fld>
            <a:endParaRPr lang="en-US"/>
          </a:p>
        </p:txBody>
      </p:sp>
      <p:pic>
        <p:nvPicPr>
          <p:cNvPr id="7" name="Picture 6">
            <a:extLst>
              <a:ext uri="{FF2B5EF4-FFF2-40B4-BE49-F238E27FC236}">
                <a16:creationId xmlns:a16="http://schemas.microsoft.com/office/drawing/2014/main" id="{59555EF3-EB7C-4C0B-9A48-FEFBF1EE6E7E}"/>
              </a:ext>
            </a:extLst>
          </p:cNvPr>
          <p:cNvPicPr>
            <a:picLocks noChangeAspect="1"/>
          </p:cNvPicPr>
          <p:nvPr/>
        </p:nvPicPr>
        <p:blipFill>
          <a:blip r:embed="rId2"/>
          <a:stretch>
            <a:fillRect/>
          </a:stretch>
        </p:blipFill>
        <p:spPr>
          <a:xfrm>
            <a:off x="262609" y="100023"/>
            <a:ext cx="3870469" cy="499790"/>
          </a:xfrm>
          <a:prstGeom prst="rect">
            <a:avLst/>
          </a:prstGeom>
        </p:spPr>
      </p:pic>
      <p:pic>
        <p:nvPicPr>
          <p:cNvPr id="6" name="Picture 5" descr="Graphical user interface, application&#10;&#10;Description automatically generated">
            <a:extLst>
              <a:ext uri="{FF2B5EF4-FFF2-40B4-BE49-F238E27FC236}">
                <a16:creationId xmlns:a16="http://schemas.microsoft.com/office/drawing/2014/main" id="{66A96DEC-9F47-4C7D-B703-C1B706AC3D1C}"/>
              </a:ext>
            </a:extLst>
          </p:cNvPr>
          <p:cNvPicPr>
            <a:picLocks noChangeAspect="1"/>
          </p:cNvPicPr>
          <p:nvPr/>
        </p:nvPicPr>
        <p:blipFill rotWithShape="1">
          <a:blip r:embed="rId3"/>
          <a:srcRect t="62654"/>
          <a:stretch/>
        </p:blipFill>
        <p:spPr>
          <a:xfrm>
            <a:off x="0" y="4296792"/>
            <a:ext cx="5689670" cy="2561208"/>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1BE5B8E0-55D2-4417-8A7F-DD5B2A1EABBA}"/>
              </a:ext>
            </a:extLst>
          </p:cNvPr>
          <p:cNvPicPr>
            <a:picLocks noChangeAspect="1"/>
          </p:cNvPicPr>
          <p:nvPr/>
        </p:nvPicPr>
        <p:blipFill rotWithShape="1">
          <a:blip r:embed="rId3"/>
          <a:srcRect b="38145"/>
          <a:stretch/>
        </p:blipFill>
        <p:spPr>
          <a:xfrm>
            <a:off x="3454329" y="1936264"/>
            <a:ext cx="5689670" cy="4127185"/>
          </a:xfrm>
          <a:prstGeom prst="rect">
            <a:avLst/>
          </a:prstGeom>
        </p:spPr>
      </p:pic>
    </p:spTree>
    <p:extLst>
      <p:ext uri="{BB962C8B-B14F-4D97-AF65-F5344CB8AC3E}">
        <p14:creationId xmlns:p14="http://schemas.microsoft.com/office/powerpoint/2010/main" val="1285839450"/>
      </p:ext>
    </p:extLst>
  </p:cSld>
  <p:clrMapOvr>
    <a:masterClrMapping/>
  </p:clrMapOvr>
  <p:transition spd="slow">
    <p:push dir="u"/>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9143" y="241650"/>
            <a:ext cx="8229600" cy="642986"/>
          </a:xfrm>
        </p:spPr>
        <p:txBody>
          <a:bodyPr/>
          <a:lstStyle/>
          <a:p>
            <a:r>
              <a:rPr lang="ar-AE" b="1" dirty="0"/>
              <a:t>     </a:t>
            </a:r>
            <a:r>
              <a:rPr lang="ar-SA" b="1" dirty="0"/>
              <a:t>تمرين </a:t>
            </a:r>
            <a:r>
              <a:rPr lang="en-US" b="1" dirty="0"/>
              <a:t> </a:t>
            </a:r>
            <a:r>
              <a:rPr lang="ar-SA" b="1" dirty="0"/>
              <a:t>22</a:t>
            </a:r>
            <a:r>
              <a:rPr lang="ar-AE" b="1" dirty="0"/>
              <a:t> </a:t>
            </a:r>
            <a:r>
              <a:rPr lang="ar-SA" b="1" dirty="0"/>
              <a:t>(تطبيقي)</a:t>
            </a:r>
            <a:endParaRPr lang="en-US" b="1" dirty="0"/>
          </a:p>
        </p:txBody>
      </p:sp>
      <p:sp>
        <p:nvSpPr>
          <p:cNvPr id="3" name="Content Placeholder 2"/>
          <p:cNvSpPr>
            <a:spLocks noGrp="1"/>
          </p:cNvSpPr>
          <p:nvPr>
            <p:ph idx="1"/>
          </p:nvPr>
        </p:nvSpPr>
        <p:spPr>
          <a:xfrm>
            <a:off x="457200" y="1749779"/>
            <a:ext cx="8229600" cy="4831644"/>
          </a:xfrm>
        </p:spPr>
        <p:txBody>
          <a:bodyPr/>
          <a:lstStyle/>
          <a:p>
            <a:pPr marL="0" indent="0">
              <a:buNone/>
            </a:pPr>
            <a:endParaRPr lang="ar-AE" sz="2800" dirty="0"/>
          </a:p>
          <a:p>
            <a:pPr marL="0" indent="0">
              <a:buNone/>
            </a:pPr>
            <a:endParaRPr lang="ar-AE" sz="2800" dirty="0"/>
          </a:p>
          <a:p>
            <a:pPr marL="457189" lvl="1" indent="0">
              <a:buNone/>
            </a:pPr>
            <a:endParaRPr lang="ar-AE" sz="2400" dirty="0"/>
          </a:p>
          <a:p>
            <a:pPr marL="457189" lvl="1" indent="0">
              <a:buNone/>
            </a:pPr>
            <a:endParaRPr lang="ar-AE" sz="2400" dirty="0"/>
          </a:p>
          <a:p>
            <a:pPr>
              <a:buFont typeface="Arial" pitchFamily="34" charset="0"/>
              <a:buChar char="•"/>
            </a:pPr>
            <a:endParaRPr lang="ar-SA" sz="2800" b="1" dirty="0">
              <a:solidFill>
                <a:schemeClr val="tx2">
                  <a:lumMod val="60000"/>
                  <a:lumOff val="40000"/>
                </a:schemeClr>
              </a:solidFill>
            </a:endParaRPr>
          </a:p>
          <a:p>
            <a:pPr marL="457189" lvl="1" indent="0">
              <a:buNone/>
            </a:pPr>
            <a:endParaRPr lang="ar-AE" sz="2400" dirty="0"/>
          </a:p>
        </p:txBody>
      </p:sp>
      <p:sp>
        <p:nvSpPr>
          <p:cNvPr id="5" name="Slide Number Placeholder 4">
            <a:extLst>
              <a:ext uri="{FF2B5EF4-FFF2-40B4-BE49-F238E27FC236}">
                <a16:creationId xmlns:a16="http://schemas.microsoft.com/office/drawing/2014/main" id="{6980F54B-75A1-4C48-BBE9-6FBA1540A9D5}"/>
              </a:ext>
            </a:extLst>
          </p:cNvPr>
          <p:cNvSpPr>
            <a:spLocks noGrp="1"/>
          </p:cNvSpPr>
          <p:nvPr>
            <p:ph type="sldNum" sz="quarter" idx="12"/>
          </p:nvPr>
        </p:nvSpPr>
        <p:spPr/>
        <p:txBody>
          <a:bodyPr/>
          <a:lstStyle/>
          <a:p>
            <a:fld id="{5B1FFCDC-02D3-4D4E-9232-D72EE9C3B9A3}" type="slidenum">
              <a:rPr lang="en-US" smtClean="0"/>
              <a:pPr/>
              <a:t>107</a:t>
            </a:fld>
            <a:endParaRPr lang="en-US"/>
          </a:p>
        </p:txBody>
      </p:sp>
      <p:pic>
        <p:nvPicPr>
          <p:cNvPr id="8" name="Picture 7" descr="Text, letter&#10;&#10;Description automatically generated">
            <a:extLst>
              <a:ext uri="{FF2B5EF4-FFF2-40B4-BE49-F238E27FC236}">
                <a16:creationId xmlns:a16="http://schemas.microsoft.com/office/drawing/2014/main" id="{3426D941-6CC6-4BF3-A013-A8E544484C65}"/>
              </a:ext>
            </a:extLst>
          </p:cNvPr>
          <p:cNvPicPr>
            <a:picLocks noChangeAspect="1"/>
          </p:cNvPicPr>
          <p:nvPr/>
        </p:nvPicPr>
        <p:blipFill>
          <a:blip r:embed="rId3"/>
          <a:stretch>
            <a:fillRect/>
          </a:stretch>
        </p:blipFill>
        <p:spPr>
          <a:xfrm>
            <a:off x="602136" y="1335303"/>
            <a:ext cx="7939727" cy="4497327"/>
          </a:xfrm>
          <a:prstGeom prst="rect">
            <a:avLst/>
          </a:prstGeom>
        </p:spPr>
      </p:pic>
    </p:spTree>
    <p:extLst>
      <p:ext uri="{BB962C8B-B14F-4D97-AF65-F5344CB8AC3E}">
        <p14:creationId xmlns:p14="http://schemas.microsoft.com/office/powerpoint/2010/main" val="2954172384"/>
      </p:ext>
    </p:extLst>
  </p:cSld>
  <p:clrMapOvr>
    <a:masterClrMapping/>
  </p:clrMapOvr>
  <p:transition spd="slow">
    <p:push dir="u"/>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AAA93-F5BF-4E8D-A869-DE6CD929FA83}"/>
              </a:ext>
            </a:extLst>
          </p:cNvPr>
          <p:cNvSpPr>
            <a:spLocks noGrp="1"/>
          </p:cNvSpPr>
          <p:nvPr>
            <p:ph type="title"/>
          </p:nvPr>
        </p:nvSpPr>
        <p:spPr/>
        <p:txBody>
          <a:bodyPr/>
          <a:lstStyle/>
          <a:p>
            <a:r>
              <a:rPr lang="ar-AE" dirty="0">
                <a:solidFill>
                  <a:srgbClr val="00B050"/>
                </a:solidFill>
              </a:rPr>
              <a:t>علامة التبويب "صيغ"</a:t>
            </a:r>
            <a:br>
              <a:rPr lang="ar-SA" dirty="0"/>
            </a:br>
            <a:r>
              <a:rPr lang="ar-SA" dirty="0"/>
              <a:t>مجموعة "تدقيق الصيغة"</a:t>
            </a:r>
            <a:endParaRPr lang="ar-AE" dirty="0"/>
          </a:p>
        </p:txBody>
      </p:sp>
      <p:sp>
        <p:nvSpPr>
          <p:cNvPr id="3" name="Content Placeholder 2">
            <a:extLst>
              <a:ext uri="{FF2B5EF4-FFF2-40B4-BE49-F238E27FC236}">
                <a16:creationId xmlns:a16="http://schemas.microsoft.com/office/drawing/2014/main" id="{EE7DB365-E72D-4DF4-A881-DCAEE99BA480}"/>
              </a:ext>
            </a:extLst>
          </p:cNvPr>
          <p:cNvSpPr>
            <a:spLocks noGrp="1"/>
          </p:cNvSpPr>
          <p:nvPr>
            <p:ph idx="1"/>
          </p:nvPr>
        </p:nvSpPr>
        <p:spPr>
          <a:xfrm>
            <a:off x="457200" y="1600205"/>
            <a:ext cx="8229600" cy="1995252"/>
          </a:xfrm>
        </p:spPr>
        <p:txBody>
          <a:bodyPr/>
          <a:lstStyle/>
          <a:p>
            <a:pPr marL="0" indent="0" algn="just">
              <a:buNone/>
            </a:pPr>
            <a:r>
              <a:rPr lang="ar-AE" sz="2800" dirty="0"/>
              <a:t>عندما لا يتمكن أكسل  2016</a:t>
            </a:r>
            <a:r>
              <a:rPr lang="ar-SA" sz="2800" dirty="0"/>
              <a:t> </a:t>
            </a:r>
            <a:r>
              <a:rPr lang="ar-AE" sz="2800" dirty="0"/>
              <a:t>من تقييم صيغة أو دالة</a:t>
            </a:r>
            <a:r>
              <a:rPr lang="ar-SA" sz="2800" dirty="0"/>
              <a:t> </a:t>
            </a:r>
            <a:r>
              <a:rPr lang="ar-AE" sz="2800" dirty="0"/>
              <a:t> بشكل صحيح، فإنه يعرض خطأ. وتمكنك مجموعة</a:t>
            </a:r>
            <a:r>
              <a:rPr lang="ar-SA" sz="2800" dirty="0"/>
              <a:t> </a:t>
            </a:r>
            <a:r>
              <a:rPr lang="ar-AE" sz="2800" dirty="0"/>
              <a:t>"تدقيق الصيغة" من التحقق من عدم وجود أخطاء</a:t>
            </a:r>
            <a:r>
              <a:rPr lang="ar-SA" sz="2800" dirty="0"/>
              <a:t> </a:t>
            </a:r>
            <a:r>
              <a:rPr lang="ar-AE" sz="2800" dirty="0"/>
              <a:t>في ورقة العمل ومدى دقتها. كما أنها تمكنك من</a:t>
            </a:r>
            <a:r>
              <a:rPr lang="ar-SA" sz="2800" dirty="0"/>
              <a:t> </a:t>
            </a:r>
            <a:r>
              <a:rPr lang="ar-AE" sz="2800" dirty="0"/>
              <a:t>عرض الصيغة الفعلية في الخلايا بدلاً من نتيجة</a:t>
            </a:r>
            <a:r>
              <a:rPr lang="ar-SA" sz="2800" dirty="0"/>
              <a:t> </a:t>
            </a:r>
            <a:r>
              <a:rPr lang="ar-AE" sz="2800" dirty="0"/>
              <a:t>الصيغة</a:t>
            </a:r>
            <a:r>
              <a:rPr lang="ar-SA" sz="2800" dirty="0"/>
              <a:t>.</a:t>
            </a:r>
            <a:endParaRPr lang="ar-AE" sz="2800" dirty="0"/>
          </a:p>
        </p:txBody>
      </p:sp>
      <p:sp>
        <p:nvSpPr>
          <p:cNvPr id="4" name="Slide Number Placeholder 3">
            <a:extLst>
              <a:ext uri="{FF2B5EF4-FFF2-40B4-BE49-F238E27FC236}">
                <a16:creationId xmlns:a16="http://schemas.microsoft.com/office/drawing/2014/main" id="{E1236719-33B1-4614-8C74-6FFD6FC4450D}"/>
              </a:ext>
            </a:extLst>
          </p:cNvPr>
          <p:cNvSpPr>
            <a:spLocks noGrp="1"/>
          </p:cNvSpPr>
          <p:nvPr>
            <p:ph type="sldNum" sz="quarter" idx="12"/>
          </p:nvPr>
        </p:nvSpPr>
        <p:spPr/>
        <p:txBody>
          <a:bodyPr/>
          <a:lstStyle/>
          <a:p>
            <a:fld id="{5B1FFCDC-02D3-4D4E-9232-D72EE9C3B9A3}" type="slidenum">
              <a:rPr lang="en-US" smtClean="0"/>
              <a:pPr/>
              <a:t>108</a:t>
            </a:fld>
            <a:endParaRPr lang="en-US"/>
          </a:p>
        </p:txBody>
      </p:sp>
      <p:pic>
        <p:nvPicPr>
          <p:cNvPr id="5" name="Picture 4">
            <a:extLst>
              <a:ext uri="{FF2B5EF4-FFF2-40B4-BE49-F238E27FC236}">
                <a16:creationId xmlns:a16="http://schemas.microsoft.com/office/drawing/2014/main" id="{9876B8DB-9C1C-4353-B194-AB2BC371126A}"/>
              </a:ext>
            </a:extLst>
          </p:cNvPr>
          <p:cNvPicPr>
            <a:picLocks noChangeAspect="1"/>
          </p:cNvPicPr>
          <p:nvPr/>
        </p:nvPicPr>
        <p:blipFill rotWithShape="1">
          <a:blip r:embed="rId2"/>
          <a:srcRect l="59340" t="16972" r="19985"/>
          <a:stretch/>
        </p:blipFill>
        <p:spPr>
          <a:xfrm>
            <a:off x="2156534" y="3851293"/>
            <a:ext cx="4830932" cy="2424995"/>
          </a:xfrm>
          <a:prstGeom prst="rect">
            <a:avLst/>
          </a:prstGeom>
        </p:spPr>
      </p:pic>
    </p:spTree>
    <p:extLst>
      <p:ext uri="{BB962C8B-B14F-4D97-AF65-F5344CB8AC3E}">
        <p14:creationId xmlns:p14="http://schemas.microsoft.com/office/powerpoint/2010/main" val="1922106359"/>
      </p:ext>
    </p:extLst>
  </p:cSld>
  <p:clrMapOvr>
    <a:masterClrMapping/>
  </p:clrMapOvr>
  <p:transition spd="slow">
    <p:push dir="u"/>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02E8B6-C424-412C-9B3F-FDC81719C481}"/>
              </a:ext>
            </a:extLst>
          </p:cNvPr>
          <p:cNvSpPr>
            <a:spLocks noGrp="1"/>
          </p:cNvSpPr>
          <p:nvPr>
            <p:ph type="title"/>
          </p:nvPr>
        </p:nvSpPr>
        <p:spPr>
          <a:xfrm>
            <a:off x="457200" y="84502"/>
            <a:ext cx="8229600" cy="612683"/>
          </a:xfrm>
        </p:spPr>
        <p:txBody>
          <a:bodyPr/>
          <a:lstStyle/>
          <a:p>
            <a:r>
              <a:rPr lang="ar-AE" dirty="0"/>
              <a:t>إظهار الصيغ</a:t>
            </a:r>
          </a:p>
        </p:txBody>
      </p:sp>
      <p:sp>
        <p:nvSpPr>
          <p:cNvPr id="3" name="Content Placeholder 2">
            <a:extLst>
              <a:ext uri="{FF2B5EF4-FFF2-40B4-BE49-F238E27FC236}">
                <a16:creationId xmlns:a16="http://schemas.microsoft.com/office/drawing/2014/main" id="{9802131B-0B8F-4E2C-B82D-24B4DFD5E4B9}"/>
              </a:ext>
            </a:extLst>
          </p:cNvPr>
          <p:cNvSpPr>
            <a:spLocks noGrp="1"/>
          </p:cNvSpPr>
          <p:nvPr>
            <p:ph idx="1"/>
          </p:nvPr>
        </p:nvSpPr>
        <p:spPr>
          <a:xfrm>
            <a:off x="688020" y="722634"/>
            <a:ext cx="8229600" cy="1253737"/>
          </a:xfrm>
        </p:spPr>
        <p:txBody>
          <a:bodyPr/>
          <a:lstStyle/>
          <a:p>
            <a:pPr marL="0" indent="0" algn="just">
              <a:buNone/>
            </a:pPr>
            <a:r>
              <a:rPr lang="ar-AE" sz="2000" dirty="0"/>
              <a:t>يتم عرض نتائج الصيغة في خلايا ورقة العمل، بينما تكون الصيغ مرئية في شريط الصيغة. ويستخدم الأمر</a:t>
            </a:r>
            <a:r>
              <a:rPr lang="ar-SA" sz="2000" dirty="0"/>
              <a:t> </a:t>
            </a:r>
            <a:r>
              <a:rPr lang="ar-AE" sz="2000" dirty="0"/>
              <a:t>"إظهار الصيغ" لعرض الصيغة أو الدالة الفعلية المطبقة على خلية بدلاً من القيمة الناتجة. إظهار الصيغ في</a:t>
            </a:r>
            <a:r>
              <a:rPr lang="ar-SA" sz="2000" dirty="0"/>
              <a:t> </a:t>
            </a:r>
            <a:r>
              <a:rPr lang="ar-AE" sz="2000" dirty="0"/>
              <a:t>الخلايا يجعل من السهل البحث عن الخلايا التي تحتوي على صيغ أو للتحقق من وجود أخطاء</a:t>
            </a:r>
            <a:r>
              <a:rPr lang="ar-SA" sz="2000" dirty="0"/>
              <a:t>.</a:t>
            </a:r>
            <a:endParaRPr lang="ar-AE" sz="2000" dirty="0"/>
          </a:p>
        </p:txBody>
      </p:sp>
      <p:sp>
        <p:nvSpPr>
          <p:cNvPr id="4" name="Slide Number Placeholder 3">
            <a:extLst>
              <a:ext uri="{FF2B5EF4-FFF2-40B4-BE49-F238E27FC236}">
                <a16:creationId xmlns:a16="http://schemas.microsoft.com/office/drawing/2014/main" id="{5B37FEC2-BCCB-4FCC-9852-0ABA2C9402AE}"/>
              </a:ext>
            </a:extLst>
          </p:cNvPr>
          <p:cNvSpPr>
            <a:spLocks noGrp="1"/>
          </p:cNvSpPr>
          <p:nvPr>
            <p:ph type="sldNum" sz="quarter" idx="12"/>
          </p:nvPr>
        </p:nvSpPr>
        <p:spPr/>
        <p:txBody>
          <a:bodyPr/>
          <a:lstStyle/>
          <a:p>
            <a:fld id="{5B1FFCDC-02D3-4D4E-9232-D72EE9C3B9A3}" type="slidenum">
              <a:rPr lang="en-US" smtClean="0"/>
              <a:pPr/>
              <a:t>109</a:t>
            </a:fld>
            <a:endParaRPr lang="en-US"/>
          </a:p>
        </p:txBody>
      </p:sp>
      <p:pic>
        <p:nvPicPr>
          <p:cNvPr id="6" name="Picture 5" descr="Table&#10;&#10;Description automatically generated">
            <a:extLst>
              <a:ext uri="{FF2B5EF4-FFF2-40B4-BE49-F238E27FC236}">
                <a16:creationId xmlns:a16="http://schemas.microsoft.com/office/drawing/2014/main" id="{ED3266CF-2EEA-4632-87C8-5E1D14B67BFD}"/>
              </a:ext>
            </a:extLst>
          </p:cNvPr>
          <p:cNvPicPr>
            <a:picLocks noChangeAspect="1"/>
          </p:cNvPicPr>
          <p:nvPr/>
        </p:nvPicPr>
        <p:blipFill rotWithShape="1">
          <a:blip r:embed="rId2"/>
          <a:srcRect l="10291" t="33564" r="14175"/>
          <a:stretch/>
        </p:blipFill>
        <p:spPr>
          <a:xfrm>
            <a:off x="1198485" y="3429000"/>
            <a:ext cx="6072327" cy="3194358"/>
          </a:xfrm>
          <a:prstGeom prst="rect">
            <a:avLst/>
          </a:prstGeom>
        </p:spPr>
      </p:pic>
      <p:pic>
        <p:nvPicPr>
          <p:cNvPr id="7" name="Picture 6" descr="Table&#10;&#10;Description automatically generated">
            <a:extLst>
              <a:ext uri="{FF2B5EF4-FFF2-40B4-BE49-F238E27FC236}">
                <a16:creationId xmlns:a16="http://schemas.microsoft.com/office/drawing/2014/main" id="{233B1BFF-A9B9-4999-8A53-23F1A5D47AD9}"/>
              </a:ext>
            </a:extLst>
          </p:cNvPr>
          <p:cNvPicPr>
            <a:picLocks noChangeAspect="1"/>
          </p:cNvPicPr>
          <p:nvPr/>
        </p:nvPicPr>
        <p:blipFill rotWithShape="1">
          <a:blip r:embed="rId2"/>
          <a:srcRect b="73930"/>
          <a:stretch/>
        </p:blipFill>
        <p:spPr>
          <a:xfrm>
            <a:off x="688020" y="2147028"/>
            <a:ext cx="8229600" cy="1283191"/>
          </a:xfrm>
          <a:prstGeom prst="rect">
            <a:avLst/>
          </a:prstGeom>
        </p:spPr>
      </p:pic>
    </p:spTree>
    <p:extLst>
      <p:ext uri="{BB962C8B-B14F-4D97-AF65-F5344CB8AC3E}">
        <p14:creationId xmlns:p14="http://schemas.microsoft.com/office/powerpoint/2010/main" val="3948963199"/>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8CCD972-3CF0-4BDE-B650-C8895FC8768C}"/>
              </a:ext>
            </a:extLst>
          </p:cNvPr>
          <p:cNvSpPr/>
          <p:nvPr/>
        </p:nvSpPr>
        <p:spPr>
          <a:xfrm>
            <a:off x="-79049" y="3"/>
            <a:ext cx="9223051" cy="174002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ar-AE"/>
          </a:p>
        </p:txBody>
      </p:sp>
      <p:pic>
        <p:nvPicPr>
          <p:cNvPr id="5" name="Content Placeholder 4" descr="Graphical user interface, application, table, Excel&#10;&#10;Description automatically generated">
            <a:extLst>
              <a:ext uri="{FF2B5EF4-FFF2-40B4-BE49-F238E27FC236}">
                <a16:creationId xmlns:a16="http://schemas.microsoft.com/office/drawing/2014/main" id="{421C52D5-5456-4F98-B8B9-1F8B87266402}"/>
              </a:ext>
            </a:extLst>
          </p:cNvPr>
          <p:cNvPicPr>
            <a:picLocks noGrp="1" noChangeAspect="1"/>
          </p:cNvPicPr>
          <p:nvPr>
            <p:ph idx="1"/>
          </p:nvPr>
        </p:nvPicPr>
        <p:blipFill>
          <a:blip r:embed="rId2"/>
          <a:stretch>
            <a:fillRect/>
          </a:stretch>
        </p:blipFill>
        <p:spPr>
          <a:xfrm>
            <a:off x="-79047" y="1271157"/>
            <a:ext cx="9223049" cy="5586844"/>
          </a:xfrm>
        </p:spPr>
      </p:pic>
      <p:pic>
        <p:nvPicPr>
          <p:cNvPr id="3" name="Picture 2" descr="A picture containing box and whisker chart&#10;&#10;Description automatically generated">
            <a:extLst>
              <a:ext uri="{FF2B5EF4-FFF2-40B4-BE49-F238E27FC236}">
                <a16:creationId xmlns:a16="http://schemas.microsoft.com/office/drawing/2014/main" id="{F251B374-D05D-4C03-99C3-1E6F571143A5}"/>
              </a:ext>
            </a:extLst>
          </p:cNvPr>
          <p:cNvPicPr>
            <a:picLocks noChangeAspect="1"/>
          </p:cNvPicPr>
          <p:nvPr/>
        </p:nvPicPr>
        <p:blipFill>
          <a:blip r:embed="rId3"/>
          <a:stretch>
            <a:fillRect/>
          </a:stretch>
        </p:blipFill>
        <p:spPr>
          <a:xfrm>
            <a:off x="0" y="109858"/>
            <a:ext cx="9144000" cy="1520311"/>
          </a:xfrm>
          <a:prstGeom prst="rect">
            <a:avLst/>
          </a:prstGeom>
        </p:spPr>
      </p:pic>
      <p:sp>
        <p:nvSpPr>
          <p:cNvPr id="2" name="Slide Number Placeholder 1">
            <a:extLst>
              <a:ext uri="{FF2B5EF4-FFF2-40B4-BE49-F238E27FC236}">
                <a16:creationId xmlns:a16="http://schemas.microsoft.com/office/drawing/2014/main" id="{6D611DA5-B9AB-41A4-9878-EC8213ACF165}"/>
              </a:ext>
            </a:extLst>
          </p:cNvPr>
          <p:cNvSpPr>
            <a:spLocks noGrp="1"/>
          </p:cNvSpPr>
          <p:nvPr>
            <p:ph type="sldNum" sz="quarter" idx="12"/>
          </p:nvPr>
        </p:nvSpPr>
        <p:spPr/>
        <p:txBody>
          <a:bodyPr/>
          <a:lstStyle/>
          <a:p>
            <a:fld id="{5B1FFCDC-02D3-4D4E-9232-D72EE9C3B9A3}" type="slidenum">
              <a:rPr lang="en-US" smtClean="0"/>
              <a:pPr/>
              <a:t>11</a:t>
            </a:fld>
            <a:endParaRPr lang="en-US"/>
          </a:p>
        </p:txBody>
      </p:sp>
    </p:spTree>
    <p:extLst>
      <p:ext uri="{BB962C8B-B14F-4D97-AF65-F5344CB8AC3E}">
        <p14:creationId xmlns:p14="http://schemas.microsoft.com/office/powerpoint/2010/main" val="373847835"/>
      </p:ext>
    </p:extLst>
  </p:cSld>
  <p:clrMapOvr>
    <a:masterClrMapping/>
  </p:clrMapOvr>
  <p:transition spd="slow">
    <p:push dir="u"/>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FA122C-F598-4EED-AE2D-DFAA4DB6470C}"/>
              </a:ext>
            </a:extLst>
          </p:cNvPr>
          <p:cNvSpPr>
            <a:spLocks noGrp="1"/>
          </p:cNvSpPr>
          <p:nvPr>
            <p:ph type="title"/>
          </p:nvPr>
        </p:nvSpPr>
        <p:spPr>
          <a:xfrm>
            <a:off x="457200" y="136521"/>
            <a:ext cx="8229600" cy="479964"/>
          </a:xfrm>
        </p:spPr>
        <p:txBody>
          <a:bodyPr/>
          <a:lstStyle/>
          <a:p>
            <a:r>
              <a:rPr lang="ar-AE" dirty="0"/>
              <a:t>تدقيق الأخطاء</a:t>
            </a:r>
          </a:p>
        </p:txBody>
      </p:sp>
      <p:sp>
        <p:nvSpPr>
          <p:cNvPr id="3" name="Content Placeholder 2">
            <a:extLst>
              <a:ext uri="{FF2B5EF4-FFF2-40B4-BE49-F238E27FC236}">
                <a16:creationId xmlns:a16="http://schemas.microsoft.com/office/drawing/2014/main" id="{D2AD0386-8867-4067-B92E-D5E17035B7A6}"/>
              </a:ext>
            </a:extLst>
          </p:cNvPr>
          <p:cNvSpPr>
            <a:spLocks noGrp="1"/>
          </p:cNvSpPr>
          <p:nvPr>
            <p:ph idx="1"/>
          </p:nvPr>
        </p:nvSpPr>
        <p:spPr>
          <a:xfrm>
            <a:off x="390617" y="661696"/>
            <a:ext cx="8448584" cy="1728922"/>
          </a:xfrm>
        </p:spPr>
        <p:txBody>
          <a:bodyPr/>
          <a:lstStyle/>
          <a:p>
            <a:pPr marL="0" indent="0" algn="just">
              <a:buNone/>
            </a:pPr>
            <a:r>
              <a:rPr lang="ar-AE" sz="2000" dirty="0"/>
              <a:t>قد تؤدي الصيغ والدوال أحيانا إلى قيم خطأ، فمن الأفضل إجراء تدقيق الأخطاء بمجرد أن تكون ورقة</a:t>
            </a:r>
            <a:r>
              <a:rPr lang="ar-SA" sz="2000" dirty="0"/>
              <a:t> </a:t>
            </a:r>
            <a:r>
              <a:rPr lang="ar-AE" sz="2000" dirty="0"/>
              <a:t>العمل جاهزة باستخدام الحسابات. يساعدك الأمر "تدقيق الأخطاء" على التحقق من الأخطاء الشائعة التي</a:t>
            </a:r>
            <a:r>
              <a:rPr lang="ar-SA" sz="2000" dirty="0"/>
              <a:t> </a:t>
            </a:r>
            <a:r>
              <a:rPr lang="ar-AE" sz="2000" dirty="0"/>
              <a:t>تحدث عند استخدام الصيغ أو الدوال. يظهر لك هذا الأمر الخلايا التي تحتوي على الخطأ ونوع الخطأ</a:t>
            </a:r>
            <a:r>
              <a:rPr lang="ar-SA" sz="2000" dirty="0"/>
              <a:t> </a:t>
            </a:r>
            <a:r>
              <a:rPr lang="ar-AE" sz="2000" dirty="0"/>
              <a:t>ومعلومات أخرى عنه، ثم يتيح لك الوصول إلى عدد من الخيارات للتحقق من هذه الأخطاء وتصحيحها</a:t>
            </a:r>
            <a:r>
              <a:rPr lang="ar-SA" sz="2000" dirty="0"/>
              <a:t>.</a:t>
            </a:r>
            <a:endParaRPr lang="ar-AE" sz="2000" dirty="0"/>
          </a:p>
        </p:txBody>
      </p:sp>
      <p:pic>
        <p:nvPicPr>
          <p:cNvPr id="9" name="Picture 8" descr="Text, letter&#10;&#10;Description automatically generated">
            <a:extLst>
              <a:ext uri="{FF2B5EF4-FFF2-40B4-BE49-F238E27FC236}">
                <a16:creationId xmlns:a16="http://schemas.microsoft.com/office/drawing/2014/main" id="{0DA8A44C-BC07-41FC-A455-90A7AC62AE83}"/>
              </a:ext>
            </a:extLst>
          </p:cNvPr>
          <p:cNvPicPr>
            <a:picLocks noChangeAspect="1"/>
          </p:cNvPicPr>
          <p:nvPr/>
        </p:nvPicPr>
        <p:blipFill rotWithShape="1">
          <a:blip r:embed="rId2"/>
          <a:srcRect b="37013"/>
          <a:stretch/>
        </p:blipFill>
        <p:spPr>
          <a:xfrm>
            <a:off x="5538254" y="2219261"/>
            <a:ext cx="3300947" cy="4319655"/>
          </a:xfrm>
          <a:prstGeom prst="rect">
            <a:avLst/>
          </a:prstGeom>
        </p:spPr>
      </p:pic>
      <p:sp>
        <p:nvSpPr>
          <p:cNvPr id="4" name="Slide Number Placeholder 3">
            <a:extLst>
              <a:ext uri="{FF2B5EF4-FFF2-40B4-BE49-F238E27FC236}">
                <a16:creationId xmlns:a16="http://schemas.microsoft.com/office/drawing/2014/main" id="{4774B12C-D118-4321-A553-9FF9F93DB8D1}"/>
              </a:ext>
            </a:extLst>
          </p:cNvPr>
          <p:cNvSpPr>
            <a:spLocks noGrp="1"/>
          </p:cNvSpPr>
          <p:nvPr>
            <p:ph type="sldNum" sz="quarter" idx="12"/>
          </p:nvPr>
        </p:nvSpPr>
        <p:spPr/>
        <p:txBody>
          <a:bodyPr/>
          <a:lstStyle/>
          <a:p>
            <a:fld id="{5B1FFCDC-02D3-4D4E-9232-D72EE9C3B9A3}" type="slidenum">
              <a:rPr lang="en-US" smtClean="0"/>
              <a:pPr/>
              <a:t>110</a:t>
            </a:fld>
            <a:endParaRPr lang="en-US"/>
          </a:p>
        </p:txBody>
      </p:sp>
      <p:pic>
        <p:nvPicPr>
          <p:cNvPr id="7" name="Picture 6" descr="Application, table&#10;&#10;Description automatically generated with medium confidence">
            <a:extLst>
              <a:ext uri="{FF2B5EF4-FFF2-40B4-BE49-F238E27FC236}">
                <a16:creationId xmlns:a16="http://schemas.microsoft.com/office/drawing/2014/main" id="{D159B1BB-1DE1-4AB2-B41A-2ACB2382CEC6}"/>
              </a:ext>
            </a:extLst>
          </p:cNvPr>
          <p:cNvPicPr>
            <a:picLocks noChangeAspect="1"/>
          </p:cNvPicPr>
          <p:nvPr/>
        </p:nvPicPr>
        <p:blipFill rotWithShape="1">
          <a:blip r:embed="rId3"/>
          <a:srcRect l="-156" t="152" r="156" b="50714"/>
          <a:stretch/>
        </p:blipFill>
        <p:spPr>
          <a:xfrm>
            <a:off x="143760" y="2543141"/>
            <a:ext cx="5134703" cy="3502552"/>
          </a:xfrm>
          <a:prstGeom prst="rect">
            <a:avLst/>
          </a:prstGeom>
        </p:spPr>
      </p:pic>
    </p:spTree>
    <p:extLst>
      <p:ext uri="{BB962C8B-B14F-4D97-AF65-F5344CB8AC3E}">
        <p14:creationId xmlns:p14="http://schemas.microsoft.com/office/powerpoint/2010/main" val="1312320547"/>
      </p:ext>
    </p:extLst>
  </p:cSld>
  <p:clrMapOvr>
    <a:masterClrMapping/>
  </p:clrMapOvr>
  <p:transition spd="slow">
    <p:push dir="u"/>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Text, letter&#10;&#10;Description automatically generated">
            <a:extLst>
              <a:ext uri="{FF2B5EF4-FFF2-40B4-BE49-F238E27FC236}">
                <a16:creationId xmlns:a16="http://schemas.microsoft.com/office/drawing/2014/main" id="{ED55275C-7D39-431A-95F7-DAA3DD19798A}"/>
              </a:ext>
            </a:extLst>
          </p:cNvPr>
          <p:cNvPicPr>
            <a:picLocks noChangeAspect="1"/>
          </p:cNvPicPr>
          <p:nvPr/>
        </p:nvPicPr>
        <p:blipFill>
          <a:blip r:embed="rId2"/>
          <a:stretch>
            <a:fillRect/>
          </a:stretch>
        </p:blipFill>
        <p:spPr>
          <a:xfrm>
            <a:off x="423368" y="4667787"/>
            <a:ext cx="8263432" cy="2053692"/>
          </a:xfrm>
          <a:prstGeom prst="rect">
            <a:avLst/>
          </a:prstGeom>
        </p:spPr>
      </p:pic>
      <p:sp>
        <p:nvSpPr>
          <p:cNvPr id="2" name="Title 1">
            <a:extLst>
              <a:ext uri="{FF2B5EF4-FFF2-40B4-BE49-F238E27FC236}">
                <a16:creationId xmlns:a16="http://schemas.microsoft.com/office/drawing/2014/main" id="{57FA122C-F598-4EED-AE2D-DFAA4DB6470C}"/>
              </a:ext>
            </a:extLst>
          </p:cNvPr>
          <p:cNvSpPr>
            <a:spLocks noGrp="1"/>
          </p:cNvSpPr>
          <p:nvPr>
            <p:ph type="title"/>
          </p:nvPr>
        </p:nvSpPr>
        <p:spPr>
          <a:xfrm>
            <a:off x="457200" y="136521"/>
            <a:ext cx="8229600" cy="479964"/>
          </a:xfrm>
        </p:spPr>
        <p:txBody>
          <a:bodyPr/>
          <a:lstStyle/>
          <a:p>
            <a:r>
              <a:rPr lang="ar-AE" dirty="0"/>
              <a:t>تدقيق الأخطاء</a:t>
            </a:r>
          </a:p>
        </p:txBody>
      </p:sp>
      <p:sp>
        <p:nvSpPr>
          <p:cNvPr id="15" name="Rectangle 14">
            <a:extLst>
              <a:ext uri="{FF2B5EF4-FFF2-40B4-BE49-F238E27FC236}">
                <a16:creationId xmlns:a16="http://schemas.microsoft.com/office/drawing/2014/main" id="{50387150-315A-4A32-A0DE-13C8A3FB1FEB}"/>
              </a:ext>
            </a:extLst>
          </p:cNvPr>
          <p:cNvSpPr/>
          <p:nvPr/>
        </p:nvSpPr>
        <p:spPr>
          <a:xfrm>
            <a:off x="8140822" y="6356354"/>
            <a:ext cx="1003177" cy="5016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AE"/>
          </a:p>
        </p:txBody>
      </p:sp>
      <p:sp>
        <p:nvSpPr>
          <p:cNvPr id="4" name="Slide Number Placeholder 3">
            <a:extLst>
              <a:ext uri="{FF2B5EF4-FFF2-40B4-BE49-F238E27FC236}">
                <a16:creationId xmlns:a16="http://schemas.microsoft.com/office/drawing/2014/main" id="{4774B12C-D118-4321-A553-9FF9F93DB8D1}"/>
              </a:ext>
            </a:extLst>
          </p:cNvPr>
          <p:cNvSpPr>
            <a:spLocks noGrp="1"/>
          </p:cNvSpPr>
          <p:nvPr>
            <p:ph type="sldNum" sz="quarter" idx="12"/>
          </p:nvPr>
        </p:nvSpPr>
        <p:spPr/>
        <p:txBody>
          <a:bodyPr/>
          <a:lstStyle/>
          <a:p>
            <a:fld id="{5B1FFCDC-02D3-4D4E-9232-D72EE9C3B9A3}" type="slidenum">
              <a:rPr lang="en-US" smtClean="0"/>
              <a:pPr/>
              <a:t>111</a:t>
            </a:fld>
            <a:endParaRPr lang="en-US"/>
          </a:p>
        </p:txBody>
      </p:sp>
      <p:pic>
        <p:nvPicPr>
          <p:cNvPr id="9" name="Picture 8" descr="Text, letter&#10;&#10;Description automatically generated">
            <a:extLst>
              <a:ext uri="{FF2B5EF4-FFF2-40B4-BE49-F238E27FC236}">
                <a16:creationId xmlns:a16="http://schemas.microsoft.com/office/drawing/2014/main" id="{0DA8A44C-BC07-41FC-A455-90A7AC62AE83}"/>
              </a:ext>
            </a:extLst>
          </p:cNvPr>
          <p:cNvPicPr>
            <a:picLocks noChangeAspect="1"/>
          </p:cNvPicPr>
          <p:nvPr/>
        </p:nvPicPr>
        <p:blipFill rotWithShape="1">
          <a:blip r:embed="rId3"/>
          <a:srcRect t="62599"/>
          <a:stretch/>
        </p:blipFill>
        <p:spPr>
          <a:xfrm>
            <a:off x="5633893" y="1278384"/>
            <a:ext cx="3510107" cy="2727504"/>
          </a:xfrm>
          <a:prstGeom prst="rect">
            <a:avLst/>
          </a:prstGeom>
        </p:spPr>
      </p:pic>
      <p:pic>
        <p:nvPicPr>
          <p:cNvPr id="12" name="Content Placeholder 11" descr="Application, table&#10;&#10;Description automatically generated with medium confidence">
            <a:extLst>
              <a:ext uri="{FF2B5EF4-FFF2-40B4-BE49-F238E27FC236}">
                <a16:creationId xmlns:a16="http://schemas.microsoft.com/office/drawing/2014/main" id="{2E295E0B-3DD5-4187-9725-D61B8C9658DA}"/>
              </a:ext>
            </a:extLst>
          </p:cNvPr>
          <p:cNvPicPr>
            <a:picLocks noGrp="1" noChangeAspect="1"/>
          </p:cNvPicPr>
          <p:nvPr>
            <p:ph idx="1"/>
          </p:nvPr>
        </p:nvPicPr>
        <p:blipFill rotWithShape="1">
          <a:blip r:embed="rId4"/>
          <a:srcRect t="50295"/>
          <a:stretch/>
        </p:blipFill>
        <p:spPr>
          <a:xfrm>
            <a:off x="198268" y="1000290"/>
            <a:ext cx="5314679" cy="3667497"/>
          </a:xfrm>
          <a:prstGeom prst="rect">
            <a:avLst/>
          </a:prstGeom>
        </p:spPr>
      </p:pic>
    </p:spTree>
    <p:extLst>
      <p:ext uri="{BB962C8B-B14F-4D97-AF65-F5344CB8AC3E}">
        <p14:creationId xmlns:p14="http://schemas.microsoft.com/office/powerpoint/2010/main" val="39216375"/>
      </p:ext>
    </p:extLst>
  </p:cSld>
  <p:clrMapOvr>
    <a:masterClrMapping/>
  </p:clrMapOvr>
  <p:transition spd="slow">
    <p:push dir="u"/>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D56CA-7749-4DA4-8E07-8509B0C7CC03}"/>
              </a:ext>
            </a:extLst>
          </p:cNvPr>
          <p:cNvSpPr>
            <a:spLocks noGrp="1"/>
          </p:cNvSpPr>
          <p:nvPr>
            <p:ph type="title"/>
          </p:nvPr>
        </p:nvSpPr>
        <p:spPr>
          <a:xfrm>
            <a:off x="457200" y="136521"/>
            <a:ext cx="8229600" cy="604251"/>
          </a:xfrm>
        </p:spPr>
        <p:txBody>
          <a:bodyPr/>
          <a:lstStyle/>
          <a:p>
            <a:r>
              <a:rPr lang="ar-AE" dirty="0"/>
              <a:t>أنواع الأخطاء الشائعة في أكسل</a:t>
            </a:r>
          </a:p>
        </p:txBody>
      </p:sp>
      <p:sp>
        <p:nvSpPr>
          <p:cNvPr id="3" name="Content Placeholder 2">
            <a:extLst>
              <a:ext uri="{FF2B5EF4-FFF2-40B4-BE49-F238E27FC236}">
                <a16:creationId xmlns:a16="http://schemas.microsoft.com/office/drawing/2014/main" id="{98FF6E3D-8BF9-438C-B3AC-50954FEEEFFD}"/>
              </a:ext>
            </a:extLst>
          </p:cNvPr>
          <p:cNvSpPr>
            <a:spLocks noGrp="1"/>
          </p:cNvSpPr>
          <p:nvPr>
            <p:ph idx="1"/>
          </p:nvPr>
        </p:nvSpPr>
        <p:spPr>
          <a:xfrm>
            <a:off x="457200" y="995953"/>
            <a:ext cx="8229600" cy="805645"/>
          </a:xfrm>
        </p:spPr>
        <p:txBody>
          <a:bodyPr/>
          <a:lstStyle/>
          <a:p>
            <a:r>
              <a:rPr lang="ar-AE" sz="2400" dirty="0"/>
              <a:t>أثناء العمل مع ورقة عمل، يصبح من الضروري تحديد الأخطاء وإصلاحها.</a:t>
            </a:r>
            <a:r>
              <a:rPr lang="ar-SA" sz="2400" dirty="0"/>
              <a:t> فيما يلي بعض أنواع الأخطاء الشائعة في أكسل .2016</a:t>
            </a:r>
          </a:p>
          <a:p>
            <a:endParaRPr lang="ar-AE" sz="2400" dirty="0"/>
          </a:p>
          <a:p>
            <a:endParaRPr lang="ar-AE" sz="2400" dirty="0"/>
          </a:p>
        </p:txBody>
      </p:sp>
      <p:sp>
        <p:nvSpPr>
          <p:cNvPr id="4" name="Slide Number Placeholder 3">
            <a:extLst>
              <a:ext uri="{FF2B5EF4-FFF2-40B4-BE49-F238E27FC236}">
                <a16:creationId xmlns:a16="http://schemas.microsoft.com/office/drawing/2014/main" id="{7C2FB87C-1B3C-4927-A423-27E7340B54AF}"/>
              </a:ext>
            </a:extLst>
          </p:cNvPr>
          <p:cNvSpPr>
            <a:spLocks noGrp="1"/>
          </p:cNvSpPr>
          <p:nvPr>
            <p:ph type="sldNum" sz="quarter" idx="12"/>
          </p:nvPr>
        </p:nvSpPr>
        <p:spPr/>
        <p:txBody>
          <a:bodyPr/>
          <a:lstStyle/>
          <a:p>
            <a:fld id="{5B1FFCDC-02D3-4D4E-9232-D72EE9C3B9A3}" type="slidenum">
              <a:rPr lang="en-US" smtClean="0"/>
              <a:pPr/>
              <a:t>112</a:t>
            </a:fld>
            <a:endParaRPr lang="en-US"/>
          </a:p>
        </p:txBody>
      </p:sp>
      <p:pic>
        <p:nvPicPr>
          <p:cNvPr id="6" name="Picture 5" descr="Table&#10;&#10;Description automatically generated">
            <a:extLst>
              <a:ext uri="{FF2B5EF4-FFF2-40B4-BE49-F238E27FC236}">
                <a16:creationId xmlns:a16="http://schemas.microsoft.com/office/drawing/2014/main" id="{969A332E-CF6D-4518-A664-4603A666618D}"/>
              </a:ext>
            </a:extLst>
          </p:cNvPr>
          <p:cNvPicPr>
            <a:picLocks noChangeAspect="1"/>
          </p:cNvPicPr>
          <p:nvPr/>
        </p:nvPicPr>
        <p:blipFill rotWithShape="1">
          <a:blip r:embed="rId2"/>
          <a:srcRect b="22275"/>
          <a:stretch/>
        </p:blipFill>
        <p:spPr>
          <a:xfrm>
            <a:off x="457200" y="1932093"/>
            <a:ext cx="8229600" cy="4606823"/>
          </a:xfrm>
          <a:prstGeom prst="rect">
            <a:avLst/>
          </a:prstGeom>
        </p:spPr>
      </p:pic>
    </p:spTree>
    <p:extLst>
      <p:ext uri="{BB962C8B-B14F-4D97-AF65-F5344CB8AC3E}">
        <p14:creationId xmlns:p14="http://schemas.microsoft.com/office/powerpoint/2010/main" val="3024235737"/>
      </p:ext>
    </p:extLst>
  </p:cSld>
  <p:clrMapOvr>
    <a:masterClrMapping/>
  </p:clrMapOvr>
  <p:transition spd="slow">
    <p:push dir="u"/>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D56CA-7749-4DA4-8E07-8509B0C7CC03}"/>
              </a:ext>
            </a:extLst>
          </p:cNvPr>
          <p:cNvSpPr>
            <a:spLocks noGrp="1"/>
          </p:cNvSpPr>
          <p:nvPr>
            <p:ph type="title"/>
          </p:nvPr>
        </p:nvSpPr>
        <p:spPr>
          <a:xfrm>
            <a:off x="457200" y="136521"/>
            <a:ext cx="8229600" cy="604251"/>
          </a:xfrm>
        </p:spPr>
        <p:txBody>
          <a:bodyPr/>
          <a:lstStyle/>
          <a:p>
            <a:r>
              <a:rPr lang="ar-AE" dirty="0"/>
              <a:t>أنواع الأخطاء الشائعة في أكسل</a:t>
            </a:r>
          </a:p>
        </p:txBody>
      </p:sp>
      <p:sp>
        <p:nvSpPr>
          <p:cNvPr id="3" name="Content Placeholder 2">
            <a:extLst>
              <a:ext uri="{FF2B5EF4-FFF2-40B4-BE49-F238E27FC236}">
                <a16:creationId xmlns:a16="http://schemas.microsoft.com/office/drawing/2014/main" id="{98FF6E3D-8BF9-438C-B3AC-50954FEEEFFD}"/>
              </a:ext>
            </a:extLst>
          </p:cNvPr>
          <p:cNvSpPr>
            <a:spLocks noGrp="1"/>
          </p:cNvSpPr>
          <p:nvPr>
            <p:ph idx="1"/>
          </p:nvPr>
        </p:nvSpPr>
        <p:spPr>
          <a:xfrm>
            <a:off x="457200" y="995953"/>
            <a:ext cx="8229600" cy="805645"/>
          </a:xfrm>
        </p:spPr>
        <p:txBody>
          <a:bodyPr/>
          <a:lstStyle/>
          <a:p>
            <a:r>
              <a:rPr lang="ar-AE" sz="2400" dirty="0"/>
              <a:t>أثناء العمل مع ورقة عمل، يصبح من الضروري تحديد الأخطاء وإصلاحها.</a:t>
            </a:r>
            <a:r>
              <a:rPr lang="ar-SA" sz="2400" dirty="0"/>
              <a:t> فيما يلي بعض أنواع الأخطاء الشائعة في أكسل .2016</a:t>
            </a:r>
          </a:p>
          <a:p>
            <a:endParaRPr lang="ar-AE" sz="2400" dirty="0"/>
          </a:p>
          <a:p>
            <a:endParaRPr lang="ar-AE" sz="2400" dirty="0"/>
          </a:p>
        </p:txBody>
      </p:sp>
      <p:sp>
        <p:nvSpPr>
          <p:cNvPr id="4" name="Slide Number Placeholder 3">
            <a:extLst>
              <a:ext uri="{FF2B5EF4-FFF2-40B4-BE49-F238E27FC236}">
                <a16:creationId xmlns:a16="http://schemas.microsoft.com/office/drawing/2014/main" id="{7C2FB87C-1B3C-4927-A423-27E7340B54AF}"/>
              </a:ext>
            </a:extLst>
          </p:cNvPr>
          <p:cNvSpPr>
            <a:spLocks noGrp="1"/>
          </p:cNvSpPr>
          <p:nvPr>
            <p:ph type="sldNum" sz="quarter" idx="12"/>
          </p:nvPr>
        </p:nvSpPr>
        <p:spPr/>
        <p:txBody>
          <a:bodyPr/>
          <a:lstStyle/>
          <a:p>
            <a:fld id="{5B1FFCDC-02D3-4D4E-9232-D72EE9C3B9A3}" type="slidenum">
              <a:rPr lang="en-US" smtClean="0"/>
              <a:pPr/>
              <a:t>113</a:t>
            </a:fld>
            <a:endParaRPr lang="en-US"/>
          </a:p>
        </p:txBody>
      </p:sp>
      <p:grpSp>
        <p:nvGrpSpPr>
          <p:cNvPr id="10" name="Group 9">
            <a:extLst>
              <a:ext uri="{FF2B5EF4-FFF2-40B4-BE49-F238E27FC236}">
                <a16:creationId xmlns:a16="http://schemas.microsoft.com/office/drawing/2014/main" id="{6E02D402-CBF9-45FA-BD58-F871A41B85AC}"/>
              </a:ext>
            </a:extLst>
          </p:cNvPr>
          <p:cNvGrpSpPr/>
          <p:nvPr/>
        </p:nvGrpSpPr>
        <p:grpSpPr>
          <a:xfrm>
            <a:off x="824170" y="1920207"/>
            <a:ext cx="7495660" cy="4720290"/>
            <a:chOff x="988434" y="2102770"/>
            <a:chExt cx="7036980" cy="4618709"/>
          </a:xfrm>
        </p:grpSpPr>
        <p:pic>
          <p:nvPicPr>
            <p:cNvPr id="6" name="Picture 5" descr="Table&#10;&#10;Description automatically generated">
              <a:extLst>
                <a:ext uri="{FF2B5EF4-FFF2-40B4-BE49-F238E27FC236}">
                  <a16:creationId xmlns:a16="http://schemas.microsoft.com/office/drawing/2014/main" id="{969A332E-CF6D-4518-A664-4603A666618D}"/>
                </a:ext>
              </a:extLst>
            </p:cNvPr>
            <p:cNvPicPr>
              <a:picLocks noChangeAspect="1"/>
            </p:cNvPicPr>
            <p:nvPr/>
          </p:nvPicPr>
          <p:blipFill rotWithShape="1">
            <a:blip r:embed="rId2"/>
            <a:srcRect b="88848"/>
            <a:stretch/>
          </p:blipFill>
          <p:spPr>
            <a:xfrm>
              <a:off x="988434" y="2102770"/>
              <a:ext cx="7036980" cy="564968"/>
            </a:xfrm>
            <a:prstGeom prst="rect">
              <a:avLst/>
            </a:prstGeom>
          </p:spPr>
        </p:pic>
        <p:pic>
          <p:nvPicPr>
            <p:cNvPr id="9" name="Picture 8" descr="Text, table&#10;&#10;Description automatically generated">
              <a:extLst>
                <a:ext uri="{FF2B5EF4-FFF2-40B4-BE49-F238E27FC236}">
                  <a16:creationId xmlns:a16="http://schemas.microsoft.com/office/drawing/2014/main" id="{27D33209-D730-4781-A41A-56F425913CC2}"/>
                </a:ext>
              </a:extLst>
            </p:cNvPr>
            <p:cNvPicPr>
              <a:picLocks noChangeAspect="1"/>
            </p:cNvPicPr>
            <p:nvPr/>
          </p:nvPicPr>
          <p:blipFill>
            <a:blip r:embed="rId3"/>
            <a:stretch>
              <a:fillRect/>
            </a:stretch>
          </p:blipFill>
          <p:spPr>
            <a:xfrm>
              <a:off x="988434" y="2667738"/>
              <a:ext cx="7036980" cy="4053741"/>
            </a:xfrm>
            <a:prstGeom prst="rect">
              <a:avLst/>
            </a:prstGeom>
          </p:spPr>
        </p:pic>
      </p:grpSp>
    </p:spTree>
    <p:extLst>
      <p:ext uri="{BB962C8B-B14F-4D97-AF65-F5344CB8AC3E}">
        <p14:creationId xmlns:p14="http://schemas.microsoft.com/office/powerpoint/2010/main" val="1946911721"/>
      </p:ext>
    </p:extLst>
  </p:cSld>
  <p:clrMapOvr>
    <a:masterClrMapping/>
  </p:clrMapOvr>
  <p:transition spd="slow">
    <p:push dir="u"/>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A1F63-11AC-430E-8355-F23A5928A061}"/>
              </a:ext>
            </a:extLst>
          </p:cNvPr>
          <p:cNvSpPr>
            <a:spLocks noGrp="1"/>
          </p:cNvSpPr>
          <p:nvPr>
            <p:ph type="title"/>
          </p:nvPr>
        </p:nvSpPr>
        <p:spPr>
          <a:xfrm>
            <a:off x="457200" y="274638"/>
            <a:ext cx="8229600" cy="595374"/>
          </a:xfrm>
        </p:spPr>
        <p:txBody>
          <a:bodyPr/>
          <a:lstStyle/>
          <a:p>
            <a:r>
              <a:rPr lang="ar-AE" dirty="0"/>
              <a:t>مرجع الخلية</a:t>
            </a:r>
          </a:p>
        </p:txBody>
      </p:sp>
      <p:sp>
        <p:nvSpPr>
          <p:cNvPr id="3" name="Content Placeholder 2">
            <a:extLst>
              <a:ext uri="{FF2B5EF4-FFF2-40B4-BE49-F238E27FC236}">
                <a16:creationId xmlns:a16="http://schemas.microsoft.com/office/drawing/2014/main" id="{B0ACF5E6-272A-4666-A92E-E7E41D734512}"/>
              </a:ext>
            </a:extLst>
          </p:cNvPr>
          <p:cNvSpPr>
            <a:spLocks noGrp="1"/>
          </p:cNvSpPr>
          <p:nvPr>
            <p:ph idx="1"/>
          </p:nvPr>
        </p:nvSpPr>
        <p:spPr>
          <a:xfrm>
            <a:off x="457200" y="1057019"/>
            <a:ext cx="8229600" cy="1693412"/>
          </a:xfrm>
        </p:spPr>
        <p:txBody>
          <a:bodyPr/>
          <a:lstStyle/>
          <a:p>
            <a:r>
              <a:rPr lang="ar-AE" sz="2000" dirty="0"/>
              <a:t>كما تعلم أن كل خلية يتم تحديدها من خلال مرجعها، أي حرف العمود ورقم الصف (على سبيل المثال،</a:t>
            </a:r>
            <a:r>
              <a:rPr lang="ar-SA" sz="2000" dirty="0"/>
              <a:t> </a:t>
            </a:r>
            <a:r>
              <a:rPr lang="en-US" sz="2000" dirty="0"/>
              <a:t>D5</a:t>
            </a:r>
            <a:r>
              <a:rPr lang="ar-SA" sz="2000" dirty="0"/>
              <a:t>) </a:t>
            </a:r>
            <a:r>
              <a:rPr lang="ar-AE" sz="2000" dirty="0"/>
              <a:t>ويشير أكسل  2016</a:t>
            </a:r>
            <a:r>
              <a:rPr lang="ar-SA" sz="2000" dirty="0"/>
              <a:t> </a:t>
            </a:r>
            <a:r>
              <a:rPr lang="ar-AE" sz="2000" dirty="0"/>
              <a:t>إلى خلية أو نطاق خلايا في ورقة عمل لتحديد موقع القيم التي يتم حسابها</a:t>
            </a:r>
            <a:r>
              <a:rPr lang="ar-SA" sz="2000" dirty="0"/>
              <a:t> </a:t>
            </a:r>
            <a:r>
              <a:rPr lang="ar-AE" sz="2000" dirty="0"/>
              <a:t>بواسطة الصيغ أو الدوال. على سبيل المثال، تشير </a:t>
            </a:r>
            <a:r>
              <a:rPr lang="en-US" sz="2000" b="1" dirty="0">
                <a:solidFill>
                  <a:srgbClr val="00B050"/>
                </a:solidFill>
              </a:rPr>
              <a:t>C2 </a:t>
            </a:r>
            <a:r>
              <a:rPr lang="ar-AE" sz="2000" b="1" dirty="0">
                <a:solidFill>
                  <a:srgbClr val="00B050"/>
                </a:solidFill>
              </a:rPr>
              <a:t>= </a:t>
            </a:r>
            <a:r>
              <a:rPr lang="ar-AE" sz="2000" dirty="0"/>
              <a:t>إلى الخلية  </a:t>
            </a:r>
            <a:r>
              <a:rPr lang="en-US" sz="2000" dirty="0"/>
              <a:t>C2</a:t>
            </a:r>
            <a:r>
              <a:rPr lang="ar-SA" sz="2000" dirty="0"/>
              <a:t> </a:t>
            </a:r>
            <a:r>
              <a:rPr lang="ar-AE" sz="2000" dirty="0"/>
              <a:t>وإرجاع قيمة الخلية .</a:t>
            </a:r>
            <a:r>
              <a:rPr lang="en-US" sz="2000" dirty="0"/>
              <a:t>C2</a:t>
            </a:r>
            <a:r>
              <a:rPr lang="ar-SA" sz="2000" dirty="0"/>
              <a:t> </a:t>
            </a:r>
            <a:r>
              <a:rPr lang="ar-AE" sz="2000" dirty="0"/>
              <a:t>وبالمثل،  </a:t>
            </a:r>
            <a:r>
              <a:rPr lang="ar-AE" sz="2000" b="1" dirty="0">
                <a:solidFill>
                  <a:srgbClr val="00B050"/>
                </a:solidFill>
              </a:rPr>
              <a:t>=</a:t>
            </a:r>
            <a:r>
              <a:rPr lang="en-US" sz="2000" b="1" dirty="0">
                <a:solidFill>
                  <a:srgbClr val="00B050"/>
                </a:solidFill>
              </a:rPr>
              <a:t>Sheet2!B2</a:t>
            </a:r>
            <a:r>
              <a:rPr lang="ar-SA" sz="2000" b="1" dirty="0">
                <a:solidFill>
                  <a:srgbClr val="00B050"/>
                </a:solidFill>
              </a:rPr>
              <a:t> </a:t>
            </a:r>
            <a:r>
              <a:rPr lang="ar-AE" sz="2000" dirty="0"/>
              <a:t>تشير  </a:t>
            </a:r>
            <a:r>
              <a:rPr lang="en-US" sz="2000" dirty="0"/>
              <a:t>B2</a:t>
            </a:r>
            <a:r>
              <a:rPr lang="ar-SA" sz="2000" dirty="0"/>
              <a:t> </a:t>
            </a:r>
            <a:r>
              <a:rPr lang="ar-AE" sz="2000" dirty="0"/>
              <a:t>إلى الخلية  </a:t>
            </a:r>
            <a:r>
              <a:rPr lang="en-US" sz="2000" dirty="0"/>
              <a:t>B2</a:t>
            </a:r>
            <a:r>
              <a:rPr lang="ar-SA" sz="2000" dirty="0"/>
              <a:t> </a:t>
            </a:r>
            <a:r>
              <a:rPr lang="ar-AE" sz="2000" dirty="0"/>
              <a:t>من  </a:t>
            </a:r>
            <a:r>
              <a:rPr lang="en-US" sz="2000" dirty="0"/>
              <a:t>Sheet2</a:t>
            </a:r>
            <a:r>
              <a:rPr lang="ar-SA" sz="2000" dirty="0"/>
              <a:t> </a:t>
            </a:r>
            <a:r>
              <a:rPr lang="ar-AE" sz="2000" dirty="0"/>
              <a:t>ويرجع قيمة الخلية  </a:t>
            </a:r>
            <a:r>
              <a:rPr lang="en-US" sz="2000" dirty="0"/>
              <a:t>B2</a:t>
            </a:r>
            <a:r>
              <a:rPr lang="ar-SA" sz="2000" dirty="0"/>
              <a:t> </a:t>
            </a:r>
            <a:r>
              <a:rPr lang="ar-AE" sz="2000" dirty="0"/>
              <a:t>من  </a:t>
            </a:r>
            <a:r>
              <a:rPr lang="en-US" sz="2000" dirty="0"/>
              <a:t>Sheet2</a:t>
            </a:r>
            <a:r>
              <a:rPr lang="ar-SA" sz="2000" dirty="0"/>
              <a:t>. </a:t>
            </a:r>
            <a:r>
              <a:rPr lang="ar-AE" sz="2000" dirty="0"/>
              <a:t>تسمح</a:t>
            </a:r>
            <a:r>
              <a:rPr lang="ar-SA" sz="2000" dirty="0"/>
              <a:t> </a:t>
            </a:r>
            <a:r>
              <a:rPr lang="ar-AE" sz="2000" dirty="0"/>
              <a:t>لك هذه المراجع بتحديث نتائج الصيغ أو الدوال بشكل حيوي</a:t>
            </a:r>
            <a:r>
              <a:rPr lang="ar-SA" sz="2000" dirty="0"/>
              <a:t>.</a:t>
            </a:r>
            <a:endParaRPr lang="ar-AE" sz="2000" dirty="0"/>
          </a:p>
        </p:txBody>
      </p:sp>
      <p:sp>
        <p:nvSpPr>
          <p:cNvPr id="4" name="Slide Number Placeholder 3">
            <a:extLst>
              <a:ext uri="{FF2B5EF4-FFF2-40B4-BE49-F238E27FC236}">
                <a16:creationId xmlns:a16="http://schemas.microsoft.com/office/drawing/2014/main" id="{383BD933-58F5-4038-ADA0-3419F0874871}"/>
              </a:ext>
            </a:extLst>
          </p:cNvPr>
          <p:cNvSpPr>
            <a:spLocks noGrp="1"/>
          </p:cNvSpPr>
          <p:nvPr>
            <p:ph type="sldNum" sz="quarter" idx="12"/>
          </p:nvPr>
        </p:nvSpPr>
        <p:spPr/>
        <p:txBody>
          <a:bodyPr/>
          <a:lstStyle/>
          <a:p>
            <a:fld id="{5B1FFCDC-02D3-4D4E-9232-D72EE9C3B9A3}" type="slidenum">
              <a:rPr lang="en-US" smtClean="0"/>
              <a:pPr/>
              <a:t>114</a:t>
            </a:fld>
            <a:endParaRPr lang="en-US"/>
          </a:p>
        </p:txBody>
      </p:sp>
      <p:pic>
        <p:nvPicPr>
          <p:cNvPr id="6" name="Picture 5">
            <a:extLst>
              <a:ext uri="{FF2B5EF4-FFF2-40B4-BE49-F238E27FC236}">
                <a16:creationId xmlns:a16="http://schemas.microsoft.com/office/drawing/2014/main" id="{398844EC-2C6F-41DC-8112-A1CF91341DC4}"/>
              </a:ext>
            </a:extLst>
          </p:cNvPr>
          <p:cNvPicPr>
            <a:picLocks noChangeAspect="1"/>
          </p:cNvPicPr>
          <p:nvPr/>
        </p:nvPicPr>
        <p:blipFill rotWithShape="1">
          <a:blip r:embed="rId2"/>
          <a:srcRect l="61521" t="35070" r="14904" b="28339"/>
          <a:stretch/>
        </p:blipFill>
        <p:spPr>
          <a:xfrm>
            <a:off x="3200401" y="2750431"/>
            <a:ext cx="5486399" cy="2498488"/>
          </a:xfrm>
          <a:prstGeom prst="rect">
            <a:avLst/>
          </a:prstGeom>
        </p:spPr>
      </p:pic>
      <p:pic>
        <p:nvPicPr>
          <p:cNvPr id="8" name="Picture 7" descr="Graphical user interface, application, table, Excel&#10;&#10;Description automatically generated">
            <a:extLst>
              <a:ext uri="{FF2B5EF4-FFF2-40B4-BE49-F238E27FC236}">
                <a16:creationId xmlns:a16="http://schemas.microsoft.com/office/drawing/2014/main" id="{8851D9D3-16BB-4149-B043-D5884EFE9084}"/>
              </a:ext>
            </a:extLst>
          </p:cNvPr>
          <p:cNvPicPr>
            <a:picLocks noChangeAspect="1"/>
          </p:cNvPicPr>
          <p:nvPr/>
        </p:nvPicPr>
        <p:blipFill>
          <a:blip r:embed="rId3"/>
          <a:stretch>
            <a:fillRect/>
          </a:stretch>
        </p:blipFill>
        <p:spPr>
          <a:xfrm>
            <a:off x="237454" y="4367814"/>
            <a:ext cx="5106903" cy="2353665"/>
          </a:xfrm>
          <a:prstGeom prst="rect">
            <a:avLst/>
          </a:prstGeom>
        </p:spPr>
      </p:pic>
    </p:spTree>
    <p:extLst>
      <p:ext uri="{BB962C8B-B14F-4D97-AF65-F5344CB8AC3E}">
        <p14:creationId xmlns:p14="http://schemas.microsoft.com/office/powerpoint/2010/main" val="200192683"/>
      </p:ext>
    </p:extLst>
  </p:cSld>
  <p:clrMapOvr>
    <a:masterClrMapping/>
  </p:clrMapOvr>
  <p:transition spd="slow">
    <p:push dir="u"/>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EF3AC-0FE1-4837-A76F-6E0D5C105550}"/>
              </a:ext>
            </a:extLst>
          </p:cNvPr>
          <p:cNvSpPr>
            <a:spLocks noGrp="1"/>
          </p:cNvSpPr>
          <p:nvPr>
            <p:ph type="title"/>
          </p:nvPr>
        </p:nvSpPr>
        <p:spPr/>
        <p:txBody>
          <a:bodyPr/>
          <a:lstStyle/>
          <a:p>
            <a:r>
              <a:rPr lang="ar-AE" dirty="0"/>
              <a:t>أنواع مراجع الخلايا</a:t>
            </a:r>
          </a:p>
        </p:txBody>
      </p:sp>
      <p:sp>
        <p:nvSpPr>
          <p:cNvPr id="3" name="Content Placeholder 2">
            <a:extLst>
              <a:ext uri="{FF2B5EF4-FFF2-40B4-BE49-F238E27FC236}">
                <a16:creationId xmlns:a16="http://schemas.microsoft.com/office/drawing/2014/main" id="{1471D9AE-6834-461C-A467-D8FCCA6F8F9C}"/>
              </a:ext>
            </a:extLst>
          </p:cNvPr>
          <p:cNvSpPr>
            <a:spLocks noGrp="1"/>
          </p:cNvSpPr>
          <p:nvPr>
            <p:ph idx="1"/>
          </p:nvPr>
        </p:nvSpPr>
        <p:spPr>
          <a:xfrm>
            <a:off x="457200" y="1600204"/>
            <a:ext cx="8229600" cy="4250179"/>
          </a:xfrm>
        </p:spPr>
        <p:txBody>
          <a:bodyPr/>
          <a:lstStyle/>
          <a:p>
            <a:pPr marL="0" indent="0" algn="just">
              <a:buNone/>
            </a:pPr>
            <a:r>
              <a:rPr lang="ar-AE" dirty="0"/>
              <a:t>هناك ثلاثة أنواع من مراجع الخلايا في أكسل 2016</a:t>
            </a:r>
            <a:r>
              <a:rPr lang="ar-SA" dirty="0"/>
              <a:t>: </a:t>
            </a:r>
          </a:p>
          <a:p>
            <a:pPr lvl="1" algn="just"/>
            <a:r>
              <a:rPr lang="ar-AE" b="1" dirty="0">
                <a:solidFill>
                  <a:srgbClr val="00B050"/>
                </a:solidFill>
              </a:rPr>
              <a:t>مراجع الخلايا النسبية</a:t>
            </a:r>
            <a:r>
              <a:rPr lang="ar-SA" b="1" dirty="0">
                <a:solidFill>
                  <a:srgbClr val="00B050"/>
                </a:solidFill>
              </a:rPr>
              <a:t>.</a:t>
            </a:r>
          </a:p>
          <a:p>
            <a:pPr lvl="1" algn="just"/>
            <a:r>
              <a:rPr lang="ar-AE" b="1" dirty="0">
                <a:solidFill>
                  <a:srgbClr val="00B050"/>
                </a:solidFill>
              </a:rPr>
              <a:t>مراجع الخلايا المطلقة</a:t>
            </a:r>
            <a:r>
              <a:rPr lang="ar-SA" b="1" dirty="0">
                <a:solidFill>
                  <a:srgbClr val="00B050"/>
                </a:solidFill>
              </a:rPr>
              <a:t>.</a:t>
            </a:r>
          </a:p>
          <a:p>
            <a:pPr lvl="1" algn="just"/>
            <a:r>
              <a:rPr lang="ar-AE" b="1" dirty="0">
                <a:solidFill>
                  <a:srgbClr val="00B050"/>
                </a:solidFill>
              </a:rPr>
              <a:t>مراجع الخلايا المختلطة.</a:t>
            </a:r>
            <a:r>
              <a:rPr lang="en-US" dirty="0"/>
              <a:t> </a:t>
            </a:r>
            <a:endParaRPr lang="ar-SA" dirty="0"/>
          </a:p>
          <a:p>
            <a:pPr marL="0" indent="0" algn="just">
              <a:buNone/>
            </a:pPr>
            <a:r>
              <a:rPr lang="ar-AE" dirty="0"/>
              <a:t>نوع مرجع الخلية المستخدم مهم، حيث يتصرف كل مرجع خلية بشكل مختلف عند نسخ صيغة أو دالة أو</a:t>
            </a:r>
            <a:r>
              <a:rPr lang="en-US" dirty="0"/>
              <a:t> </a:t>
            </a:r>
            <a:r>
              <a:rPr lang="ar-AE" dirty="0"/>
              <a:t>تعبئتها إلى خلية أخرى</a:t>
            </a:r>
            <a:r>
              <a:rPr lang="ar-SA" dirty="0"/>
              <a:t>.</a:t>
            </a:r>
            <a:endParaRPr lang="ar-AE" dirty="0"/>
          </a:p>
        </p:txBody>
      </p:sp>
      <p:sp>
        <p:nvSpPr>
          <p:cNvPr id="4" name="Slide Number Placeholder 3">
            <a:extLst>
              <a:ext uri="{FF2B5EF4-FFF2-40B4-BE49-F238E27FC236}">
                <a16:creationId xmlns:a16="http://schemas.microsoft.com/office/drawing/2014/main" id="{06A03006-3A41-4183-9E77-3931DE19A911}"/>
              </a:ext>
            </a:extLst>
          </p:cNvPr>
          <p:cNvSpPr>
            <a:spLocks noGrp="1"/>
          </p:cNvSpPr>
          <p:nvPr>
            <p:ph type="sldNum" sz="quarter" idx="12"/>
          </p:nvPr>
        </p:nvSpPr>
        <p:spPr/>
        <p:txBody>
          <a:bodyPr/>
          <a:lstStyle/>
          <a:p>
            <a:fld id="{5B1FFCDC-02D3-4D4E-9232-D72EE9C3B9A3}" type="slidenum">
              <a:rPr lang="en-US" smtClean="0"/>
              <a:pPr/>
              <a:t>115</a:t>
            </a:fld>
            <a:endParaRPr lang="en-US"/>
          </a:p>
        </p:txBody>
      </p:sp>
    </p:spTree>
    <p:extLst>
      <p:ext uri="{BB962C8B-B14F-4D97-AF65-F5344CB8AC3E}">
        <p14:creationId xmlns:p14="http://schemas.microsoft.com/office/powerpoint/2010/main" val="868514842"/>
      </p:ext>
    </p:extLst>
  </p:cSld>
  <p:clrMapOvr>
    <a:masterClrMapping/>
  </p:clrMapOvr>
  <p:transition spd="slow">
    <p:push dir="u"/>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7FDB7-CF81-4EE4-BA0F-56BC515718A5}"/>
              </a:ext>
            </a:extLst>
          </p:cNvPr>
          <p:cNvSpPr>
            <a:spLocks noGrp="1"/>
          </p:cNvSpPr>
          <p:nvPr>
            <p:ph type="title"/>
          </p:nvPr>
        </p:nvSpPr>
        <p:spPr/>
        <p:txBody>
          <a:bodyPr/>
          <a:lstStyle/>
          <a:p>
            <a:r>
              <a:rPr lang="ar-AE" dirty="0"/>
              <a:t>مرجع الخلايا النسبية</a:t>
            </a:r>
          </a:p>
        </p:txBody>
      </p:sp>
      <p:pic>
        <p:nvPicPr>
          <p:cNvPr id="6" name="Content Placeholder 5" descr="Table&#10;&#10;Description automatically generated">
            <a:extLst>
              <a:ext uri="{FF2B5EF4-FFF2-40B4-BE49-F238E27FC236}">
                <a16:creationId xmlns:a16="http://schemas.microsoft.com/office/drawing/2014/main" id="{CA101E41-9E11-467C-98A5-F67B6F614A46}"/>
              </a:ext>
            </a:extLst>
          </p:cNvPr>
          <p:cNvPicPr>
            <a:picLocks noGrp="1" noChangeAspect="1"/>
          </p:cNvPicPr>
          <p:nvPr>
            <p:ph idx="1"/>
          </p:nvPr>
        </p:nvPicPr>
        <p:blipFill>
          <a:blip r:embed="rId2"/>
          <a:stretch>
            <a:fillRect/>
          </a:stretch>
        </p:blipFill>
        <p:spPr>
          <a:xfrm>
            <a:off x="232846" y="1672603"/>
            <a:ext cx="8678307" cy="4547230"/>
          </a:xfrm>
        </p:spPr>
      </p:pic>
      <p:sp>
        <p:nvSpPr>
          <p:cNvPr id="7" name="Rectangle 6">
            <a:extLst>
              <a:ext uri="{FF2B5EF4-FFF2-40B4-BE49-F238E27FC236}">
                <a16:creationId xmlns:a16="http://schemas.microsoft.com/office/drawing/2014/main" id="{06CFDE45-1546-411F-BE02-A72FDC7F0F01}"/>
              </a:ext>
            </a:extLst>
          </p:cNvPr>
          <p:cNvSpPr/>
          <p:nvPr/>
        </p:nvSpPr>
        <p:spPr>
          <a:xfrm>
            <a:off x="5885895" y="5655076"/>
            <a:ext cx="3258105" cy="12029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AE"/>
          </a:p>
        </p:txBody>
      </p:sp>
      <p:sp>
        <p:nvSpPr>
          <p:cNvPr id="4" name="Slide Number Placeholder 3">
            <a:extLst>
              <a:ext uri="{FF2B5EF4-FFF2-40B4-BE49-F238E27FC236}">
                <a16:creationId xmlns:a16="http://schemas.microsoft.com/office/drawing/2014/main" id="{E8149973-5EAB-4381-908B-27065838AA1C}"/>
              </a:ext>
            </a:extLst>
          </p:cNvPr>
          <p:cNvSpPr>
            <a:spLocks noGrp="1"/>
          </p:cNvSpPr>
          <p:nvPr>
            <p:ph type="sldNum" sz="quarter" idx="12"/>
          </p:nvPr>
        </p:nvSpPr>
        <p:spPr/>
        <p:txBody>
          <a:bodyPr/>
          <a:lstStyle/>
          <a:p>
            <a:fld id="{5B1FFCDC-02D3-4D4E-9232-D72EE9C3B9A3}" type="slidenum">
              <a:rPr lang="en-US" smtClean="0"/>
              <a:pPr/>
              <a:t>116</a:t>
            </a:fld>
            <a:endParaRPr lang="en-US"/>
          </a:p>
        </p:txBody>
      </p:sp>
    </p:spTree>
    <p:extLst>
      <p:ext uri="{BB962C8B-B14F-4D97-AF65-F5344CB8AC3E}">
        <p14:creationId xmlns:p14="http://schemas.microsoft.com/office/powerpoint/2010/main" val="4196205483"/>
      </p:ext>
    </p:extLst>
  </p:cSld>
  <p:clrMapOvr>
    <a:masterClrMapping/>
  </p:clrMapOvr>
  <p:transition spd="slow">
    <p:push dir="u"/>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9122B-A0F6-4152-9F01-09AC3A3723EE}"/>
              </a:ext>
            </a:extLst>
          </p:cNvPr>
          <p:cNvSpPr>
            <a:spLocks noGrp="1"/>
          </p:cNvSpPr>
          <p:nvPr>
            <p:ph type="title"/>
          </p:nvPr>
        </p:nvSpPr>
        <p:spPr>
          <a:xfrm>
            <a:off x="457200" y="0"/>
            <a:ext cx="8229600" cy="799286"/>
          </a:xfrm>
        </p:spPr>
        <p:txBody>
          <a:bodyPr/>
          <a:lstStyle/>
          <a:p>
            <a:r>
              <a:rPr lang="ar-AE" dirty="0"/>
              <a:t>مرجع الخلايا المطلقة</a:t>
            </a:r>
          </a:p>
        </p:txBody>
      </p:sp>
      <p:pic>
        <p:nvPicPr>
          <p:cNvPr id="6" name="Content Placeholder 5" descr="A picture containing text, bird, aquatic bird, crowd&#10;&#10;Description automatically generated">
            <a:extLst>
              <a:ext uri="{FF2B5EF4-FFF2-40B4-BE49-F238E27FC236}">
                <a16:creationId xmlns:a16="http://schemas.microsoft.com/office/drawing/2014/main" id="{20894B13-8845-4480-90FF-7171AE051226}"/>
              </a:ext>
            </a:extLst>
          </p:cNvPr>
          <p:cNvPicPr>
            <a:picLocks noGrp="1" noChangeAspect="1"/>
          </p:cNvPicPr>
          <p:nvPr>
            <p:ph idx="1"/>
          </p:nvPr>
        </p:nvPicPr>
        <p:blipFill>
          <a:blip r:embed="rId2"/>
          <a:stretch>
            <a:fillRect/>
          </a:stretch>
        </p:blipFill>
        <p:spPr>
          <a:xfrm>
            <a:off x="595150" y="799286"/>
            <a:ext cx="8091650" cy="2920934"/>
          </a:xfrm>
        </p:spPr>
      </p:pic>
      <p:sp>
        <p:nvSpPr>
          <p:cNvPr id="4" name="Slide Number Placeholder 3">
            <a:extLst>
              <a:ext uri="{FF2B5EF4-FFF2-40B4-BE49-F238E27FC236}">
                <a16:creationId xmlns:a16="http://schemas.microsoft.com/office/drawing/2014/main" id="{0B901025-54DA-49D8-BA2E-F047E9B57825}"/>
              </a:ext>
            </a:extLst>
          </p:cNvPr>
          <p:cNvSpPr>
            <a:spLocks noGrp="1"/>
          </p:cNvSpPr>
          <p:nvPr>
            <p:ph type="sldNum" sz="quarter" idx="12"/>
          </p:nvPr>
        </p:nvSpPr>
        <p:spPr/>
        <p:txBody>
          <a:bodyPr/>
          <a:lstStyle/>
          <a:p>
            <a:fld id="{5B1FFCDC-02D3-4D4E-9232-D72EE9C3B9A3}" type="slidenum">
              <a:rPr lang="en-US" smtClean="0"/>
              <a:pPr/>
              <a:t>117</a:t>
            </a:fld>
            <a:endParaRPr lang="en-US"/>
          </a:p>
        </p:txBody>
      </p:sp>
      <p:pic>
        <p:nvPicPr>
          <p:cNvPr id="8" name="Picture 7" descr="Graphical user interface, application, table, Excel&#10;&#10;Description automatically generated">
            <a:extLst>
              <a:ext uri="{FF2B5EF4-FFF2-40B4-BE49-F238E27FC236}">
                <a16:creationId xmlns:a16="http://schemas.microsoft.com/office/drawing/2014/main" id="{E953FC3A-35AF-494F-82ED-7306D6F12C6B}"/>
              </a:ext>
            </a:extLst>
          </p:cNvPr>
          <p:cNvPicPr>
            <a:picLocks noChangeAspect="1"/>
          </p:cNvPicPr>
          <p:nvPr/>
        </p:nvPicPr>
        <p:blipFill>
          <a:blip r:embed="rId3"/>
          <a:stretch>
            <a:fillRect/>
          </a:stretch>
        </p:blipFill>
        <p:spPr>
          <a:xfrm>
            <a:off x="164968" y="3666680"/>
            <a:ext cx="8849960" cy="3191320"/>
          </a:xfrm>
          <a:prstGeom prst="rect">
            <a:avLst/>
          </a:prstGeom>
        </p:spPr>
      </p:pic>
    </p:spTree>
    <p:extLst>
      <p:ext uri="{BB962C8B-B14F-4D97-AF65-F5344CB8AC3E}">
        <p14:creationId xmlns:p14="http://schemas.microsoft.com/office/powerpoint/2010/main" val="2876628575"/>
      </p:ext>
    </p:extLst>
  </p:cSld>
  <p:clrMapOvr>
    <a:masterClrMapping/>
  </p:clrMapOvr>
  <p:transition spd="slow">
    <p:push dir="u"/>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87191C-0A1E-46A9-99FF-B0097A6683EB}"/>
              </a:ext>
            </a:extLst>
          </p:cNvPr>
          <p:cNvSpPr>
            <a:spLocks noGrp="1"/>
          </p:cNvSpPr>
          <p:nvPr>
            <p:ph type="title"/>
          </p:nvPr>
        </p:nvSpPr>
        <p:spPr/>
        <p:txBody>
          <a:bodyPr/>
          <a:lstStyle/>
          <a:p>
            <a:r>
              <a:rPr lang="ar-AE" dirty="0"/>
              <a:t>مرجع الخلايا المختلطة</a:t>
            </a:r>
          </a:p>
        </p:txBody>
      </p:sp>
      <p:pic>
        <p:nvPicPr>
          <p:cNvPr id="6" name="Content Placeholder 5" descr="Table, Excel&#10;&#10;Description automatically generated">
            <a:extLst>
              <a:ext uri="{FF2B5EF4-FFF2-40B4-BE49-F238E27FC236}">
                <a16:creationId xmlns:a16="http://schemas.microsoft.com/office/drawing/2014/main" id="{0D075437-78D2-434B-A9DA-F4745E2DEA7A}"/>
              </a:ext>
            </a:extLst>
          </p:cNvPr>
          <p:cNvPicPr>
            <a:picLocks noGrp="1" noChangeAspect="1"/>
          </p:cNvPicPr>
          <p:nvPr>
            <p:ph idx="1"/>
          </p:nvPr>
        </p:nvPicPr>
        <p:blipFill>
          <a:blip r:embed="rId2"/>
          <a:stretch>
            <a:fillRect/>
          </a:stretch>
        </p:blipFill>
        <p:spPr>
          <a:xfrm>
            <a:off x="245844" y="1417638"/>
            <a:ext cx="8652311" cy="4987031"/>
          </a:xfrm>
        </p:spPr>
      </p:pic>
      <p:sp>
        <p:nvSpPr>
          <p:cNvPr id="4" name="Slide Number Placeholder 3">
            <a:extLst>
              <a:ext uri="{FF2B5EF4-FFF2-40B4-BE49-F238E27FC236}">
                <a16:creationId xmlns:a16="http://schemas.microsoft.com/office/drawing/2014/main" id="{2BD2BD18-C94D-42CD-86E4-4EAEB4159AAE}"/>
              </a:ext>
            </a:extLst>
          </p:cNvPr>
          <p:cNvSpPr>
            <a:spLocks noGrp="1"/>
          </p:cNvSpPr>
          <p:nvPr>
            <p:ph type="sldNum" sz="quarter" idx="12"/>
          </p:nvPr>
        </p:nvSpPr>
        <p:spPr/>
        <p:txBody>
          <a:bodyPr/>
          <a:lstStyle/>
          <a:p>
            <a:fld id="{5B1FFCDC-02D3-4D4E-9232-D72EE9C3B9A3}" type="slidenum">
              <a:rPr lang="en-US" smtClean="0"/>
              <a:pPr/>
              <a:t>118</a:t>
            </a:fld>
            <a:endParaRPr lang="en-US"/>
          </a:p>
        </p:txBody>
      </p:sp>
    </p:spTree>
    <p:extLst>
      <p:ext uri="{BB962C8B-B14F-4D97-AF65-F5344CB8AC3E}">
        <p14:creationId xmlns:p14="http://schemas.microsoft.com/office/powerpoint/2010/main" val="3106606516"/>
      </p:ext>
    </p:extLst>
  </p:cSld>
  <p:clrMapOvr>
    <a:masterClrMapping/>
  </p:clrMapOvr>
  <p:transition spd="slow">
    <p:push dir="u"/>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DFD2C-9C2F-42E6-9D73-558C0CFCDFEA}"/>
              </a:ext>
            </a:extLst>
          </p:cNvPr>
          <p:cNvSpPr>
            <a:spLocks noGrp="1"/>
          </p:cNvSpPr>
          <p:nvPr>
            <p:ph type="title"/>
          </p:nvPr>
        </p:nvSpPr>
        <p:spPr>
          <a:xfrm>
            <a:off x="457200" y="527139"/>
            <a:ext cx="8229600" cy="586496"/>
          </a:xfrm>
        </p:spPr>
        <p:txBody>
          <a:bodyPr/>
          <a:lstStyle/>
          <a:p>
            <a:r>
              <a:rPr lang="ar-AE" dirty="0"/>
              <a:t>مراجع الأوراق المتعددة</a:t>
            </a:r>
          </a:p>
        </p:txBody>
      </p:sp>
      <p:sp>
        <p:nvSpPr>
          <p:cNvPr id="4" name="Slide Number Placeholder 3">
            <a:extLst>
              <a:ext uri="{FF2B5EF4-FFF2-40B4-BE49-F238E27FC236}">
                <a16:creationId xmlns:a16="http://schemas.microsoft.com/office/drawing/2014/main" id="{284735E5-B4EB-46FC-B917-EB825242CD6C}"/>
              </a:ext>
            </a:extLst>
          </p:cNvPr>
          <p:cNvSpPr>
            <a:spLocks noGrp="1"/>
          </p:cNvSpPr>
          <p:nvPr>
            <p:ph type="sldNum" sz="quarter" idx="12"/>
          </p:nvPr>
        </p:nvSpPr>
        <p:spPr/>
        <p:txBody>
          <a:bodyPr/>
          <a:lstStyle/>
          <a:p>
            <a:fld id="{5B1FFCDC-02D3-4D4E-9232-D72EE9C3B9A3}" type="slidenum">
              <a:rPr lang="en-US" smtClean="0"/>
              <a:pPr/>
              <a:t>119</a:t>
            </a:fld>
            <a:endParaRPr lang="en-US"/>
          </a:p>
        </p:txBody>
      </p:sp>
      <p:sp>
        <p:nvSpPr>
          <p:cNvPr id="8" name="Content Placeholder 7">
            <a:extLst>
              <a:ext uri="{FF2B5EF4-FFF2-40B4-BE49-F238E27FC236}">
                <a16:creationId xmlns:a16="http://schemas.microsoft.com/office/drawing/2014/main" id="{E3BB0487-D598-4F5F-BF7E-985483F1E95A}"/>
              </a:ext>
            </a:extLst>
          </p:cNvPr>
          <p:cNvSpPr>
            <a:spLocks noGrp="1"/>
          </p:cNvSpPr>
          <p:nvPr>
            <p:ph idx="1"/>
          </p:nvPr>
        </p:nvSpPr>
        <p:spPr>
          <a:xfrm>
            <a:off x="727969" y="2148114"/>
            <a:ext cx="7896687" cy="1391571"/>
          </a:xfrm>
        </p:spPr>
        <p:txBody>
          <a:bodyPr/>
          <a:lstStyle/>
          <a:p>
            <a:pPr algn="just"/>
            <a:r>
              <a:rPr lang="ar-AE" sz="2400" dirty="0"/>
              <a:t>في أكسل  2016</a:t>
            </a:r>
            <a:r>
              <a:rPr lang="ar-SA" sz="2400" dirty="0"/>
              <a:t>، </a:t>
            </a:r>
            <a:r>
              <a:rPr lang="ar-AE" sz="2400" dirty="0"/>
              <a:t>يمكنك إنشاء صيغ لحساب البيانات من أوراق متعددة، وهو ما يسمى مرجع ورقة متعددة.</a:t>
            </a:r>
            <a:r>
              <a:rPr lang="ar-SA" sz="2400" dirty="0"/>
              <a:t> </a:t>
            </a:r>
            <a:r>
              <a:rPr lang="ar-AE" sz="2400" dirty="0"/>
              <a:t>على سبيل المثال، تحتوي  </a:t>
            </a:r>
            <a:r>
              <a:rPr lang="en-US" sz="2400" dirty="0">
                <a:solidFill>
                  <a:srgbClr val="00B050"/>
                </a:solidFill>
              </a:rPr>
              <a:t>Sheet2</a:t>
            </a:r>
            <a:r>
              <a:rPr lang="ar-SA" sz="2400" dirty="0"/>
              <a:t> </a:t>
            </a:r>
            <a:r>
              <a:rPr lang="ar-AE" sz="2400" dirty="0"/>
              <a:t>على الدرجات المسجلة للطلاب في اختبار نصف العام، وتحتوي</a:t>
            </a:r>
            <a:r>
              <a:rPr lang="ar-SA" sz="2400" dirty="0"/>
              <a:t> </a:t>
            </a:r>
            <a:r>
              <a:rPr lang="ar-AE" sz="2400" dirty="0"/>
              <a:t> </a:t>
            </a:r>
            <a:r>
              <a:rPr lang="en-US" sz="2400" dirty="0">
                <a:solidFill>
                  <a:srgbClr val="0070C0"/>
                </a:solidFill>
              </a:rPr>
              <a:t>Sheet3</a:t>
            </a:r>
            <a:r>
              <a:rPr lang="ar-SA" sz="2400" dirty="0"/>
              <a:t> </a:t>
            </a:r>
            <a:r>
              <a:rPr lang="ar-AE" sz="2400" dirty="0"/>
              <a:t>على الدرجات المسجلة في الاختبار النهائي. والآن في  </a:t>
            </a:r>
            <a:r>
              <a:rPr lang="en-US" sz="2400" dirty="0">
                <a:solidFill>
                  <a:srgbClr val="FF0000"/>
                </a:solidFill>
              </a:rPr>
              <a:t>Sheet1</a:t>
            </a:r>
            <a:r>
              <a:rPr lang="ar-SA" sz="2400" dirty="0"/>
              <a:t>، </a:t>
            </a:r>
            <a:r>
              <a:rPr lang="ar-AE" sz="2400" dirty="0"/>
              <a:t>يمكنك حساب إجمالي الدرجات</a:t>
            </a:r>
            <a:r>
              <a:rPr lang="ar-SA" sz="2400" dirty="0"/>
              <a:t>.</a:t>
            </a:r>
            <a:endParaRPr lang="ar-AE" sz="2400" dirty="0"/>
          </a:p>
        </p:txBody>
      </p:sp>
    </p:spTree>
    <p:extLst>
      <p:ext uri="{BB962C8B-B14F-4D97-AF65-F5344CB8AC3E}">
        <p14:creationId xmlns:p14="http://schemas.microsoft.com/office/powerpoint/2010/main" val="3445260712"/>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8CCD972-3CF0-4BDE-B650-C8895FC8768C}"/>
              </a:ext>
            </a:extLst>
          </p:cNvPr>
          <p:cNvSpPr/>
          <p:nvPr/>
        </p:nvSpPr>
        <p:spPr>
          <a:xfrm>
            <a:off x="-79049" y="3"/>
            <a:ext cx="9223051" cy="174002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ar-AE"/>
          </a:p>
        </p:txBody>
      </p:sp>
      <p:pic>
        <p:nvPicPr>
          <p:cNvPr id="5" name="Content Placeholder 4" descr="Graphical user interface, application, table, Excel&#10;&#10;Description automatically generated">
            <a:extLst>
              <a:ext uri="{FF2B5EF4-FFF2-40B4-BE49-F238E27FC236}">
                <a16:creationId xmlns:a16="http://schemas.microsoft.com/office/drawing/2014/main" id="{421C52D5-5456-4F98-B8B9-1F8B87266402}"/>
              </a:ext>
            </a:extLst>
          </p:cNvPr>
          <p:cNvPicPr>
            <a:picLocks noGrp="1" noChangeAspect="1"/>
          </p:cNvPicPr>
          <p:nvPr>
            <p:ph idx="1"/>
          </p:nvPr>
        </p:nvPicPr>
        <p:blipFill>
          <a:blip r:embed="rId2"/>
          <a:stretch>
            <a:fillRect/>
          </a:stretch>
        </p:blipFill>
        <p:spPr>
          <a:xfrm>
            <a:off x="-79047" y="1271157"/>
            <a:ext cx="9223049" cy="5586844"/>
          </a:xfrm>
        </p:spPr>
      </p:pic>
      <p:pic>
        <p:nvPicPr>
          <p:cNvPr id="4" name="Picture 3" descr="Word&#10;&#10;Description automatically generated with medium confidence">
            <a:extLst>
              <a:ext uri="{FF2B5EF4-FFF2-40B4-BE49-F238E27FC236}">
                <a16:creationId xmlns:a16="http://schemas.microsoft.com/office/drawing/2014/main" id="{0FAFAB46-EE0E-49AD-8368-3F230FFC48E7}"/>
              </a:ext>
            </a:extLst>
          </p:cNvPr>
          <p:cNvPicPr>
            <a:picLocks noChangeAspect="1"/>
          </p:cNvPicPr>
          <p:nvPr/>
        </p:nvPicPr>
        <p:blipFill>
          <a:blip r:embed="rId3"/>
          <a:stretch>
            <a:fillRect/>
          </a:stretch>
        </p:blipFill>
        <p:spPr>
          <a:xfrm>
            <a:off x="-79051" y="96347"/>
            <a:ext cx="9144000" cy="1547333"/>
          </a:xfrm>
          <a:prstGeom prst="rect">
            <a:avLst/>
          </a:prstGeom>
        </p:spPr>
      </p:pic>
      <p:sp>
        <p:nvSpPr>
          <p:cNvPr id="2" name="Slide Number Placeholder 1">
            <a:extLst>
              <a:ext uri="{FF2B5EF4-FFF2-40B4-BE49-F238E27FC236}">
                <a16:creationId xmlns:a16="http://schemas.microsoft.com/office/drawing/2014/main" id="{56FD0A5B-D217-4F04-A35C-83E9C2E2BC7B}"/>
              </a:ext>
            </a:extLst>
          </p:cNvPr>
          <p:cNvSpPr>
            <a:spLocks noGrp="1"/>
          </p:cNvSpPr>
          <p:nvPr>
            <p:ph type="sldNum" sz="quarter" idx="12"/>
          </p:nvPr>
        </p:nvSpPr>
        <p:spPr/>
        <p:txBody>
          <a:bodyPr/>
          <a:lstStyle/>
          <a:p>
            <a:fld id="{5B1FFCDC-02D3-4D4E-9232-D72EE9C3B9A3}" type="slidenum">
              <a:rPr lang="en-US" smtClean="0"/>
              <a:pPr/>
              <a:t>12</a:t>
            </a:fld>
            <a:endParaRPr lang="en-US"/>
          </a:p>
        </p:txBody>
      </p:sp>
    </p:spTree>
    <p:extLst>
      <p:ext uri="{BB962C8B-B14F-4D97-AF65-F5344CB8AC3E}">
        <p14:creationId xmlns:p14="http://schemas.microsoft.com/office/powerpoint/2010/main" val="1595748735"/>
      </p:ext>
    </p:extLst>
  </p:cSld>
  <p:clrMapOvr>
    <a:masterClrMapping/>
  </p:clrMapOvr>
  <p:transition spd="slow">
    <p:push dir="u"/>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Table&#10;&#10;Description automatically generated">
            <a:extLst>
              <a:ext uri="{FF2B5EF4-FFF2-40B4-BE49-F238E27FC236}">
                <a16:creationId xmlns:a16="http://schemas.microsoft.com/office/drawing/2014/main" id="{D1BE1FC5-BE5A-40C2-8322-09301D78F2CE}"/>
              </a:ext>
            </a:extLst>
          </p:cNvPr>
          <p:cNvPicPr>
            <a:picLocks noGrp="1" noChangeAspect="1"/>
          </p:cNvPicPr>
          <p:nvPr>
            <p:ph idx="1"/>
          </p:nvPr>
        </p:nvPicPr>
        <p:blipFill>
          <a:blip r:embed="rId2"/>
          <a:stretch>
            <a:fillRect/>
          </a:stretch>
        </p:blipFill>
        <p:spPr>
          <a:xfrm>
            <a:off x="457200" y="944005"/>
            <a:ext cx="8196744" cy="5913995"/>
          </a:xfrm>
        </p:spPr>
      </p:pic>
      <p:sp>
        <p:nvSpPr>
          <p:cNvPr id="4" name="Slide Number Placeholder 3">
            <a:extLst>
              <a:ext uri="{FF2B5EF4-FFF2-40B4-BE49-F238E27FC236}">
                <a16:creationId xmlns:a16="http://schemas.microsoft.com/office/drawing/2014/main" id="{062EAE22-2830-4C16-8B42-FFE30A045167}"/>
              </a:ext>
            </a:extLst>
          </p:cNvPr>
          <p:cNvSpPr>
            <a:spLocks noGrp="1"/>
          </p:cNvSpPr>
          <p:nvPr>
            <p:ph type="sldNum" sz="quarter" idx="12"/>
          </p:nvPr>
        </p:nvSpPr>
        <p:spPr/>
        <p:txBody>
          <a:bodyPr/>
          <a:lstStyle/>
          <a:p>
            <a:fld id="{5B1FFCDC-02D3-4D4E-9232-D72EE9C3B9A3}" type="slidenum">
              <a:rPr lang="en-US" smtClean="0"/>
              <a:pPr/>
              <a:t>120</a:t>
            </a:fld>
            <a:endParaRPr lang="en-US"/>
          </a:p>
        </p:txBody>
      </p:sp>
      <p:sp>
        <p:nvSpPr>
          <p:cNvPr id="7" name="TextBox 6">
            <a:extLst>
              <a:ext uri="{FF2B5EF4-FFF2-40B4-BE49-F238E27FC236}">
                <a16:creationId xmlns:a16="http://schemas.microsoft.com/office/drawing/2014/main" id="{657299A2-618B-429B-8C6A-965510CC4C91}"/>
              </a:ext>
            </a:extLst>
          </p:cNvPr>
          <p:cNvSpPr txBox="1"/>
          <p:nvPr/>
        </p:nvSpPr>
        <p:spPr>
          <a:xfrm>
            <a:off x="197965" y="0"/>
            <a:ext cx="8455979" cy="830997"/>
          </a:xfrm>
          <a:prstGeom prst="rect">
            <a:avLst/>
          </a:prstGeom>
          <a:noFill/>
        </p:spPr>
        <p:txBody>
          <a:bodyPr wrap="square">
            <a:spAutoFit/>
          </a:bodyPr>
          <a:lstStyle/>
          <a:p>
            <a:pPr algn="r" rtl="1"/>
            <a:r>
              <a:rPr lang="ar-AE" sz="2400" b="0" i="0" dirty="0">
                <a:solidFill>
                  <a:srgbClr val="242021"/>
                </a:solidFill>
                <a:effectLst/>
                <a:latin typeface="Baseet"/>
              </a:rPr>
              <a:t>لاستخدام مراجع متعددة الورقة، حدد الخلية </a:t>
            </a:r>
            <a:r>
              <a:rPr lang="en-US" sz="2400" b="0" i="0" dirty="0">
                <a:solidFill>
                  <a:srgbClr val="242021"/>
                </a:solidFill>
                <a:effectLst/>
                <a:latin typeface="Baseet"/>
              </a:rPr>
              <a:t>Sheet1</a:t>
            </a:r>
            <a:r>
              <a:rPr lang="ar-SA" sz="2400" b="0" i="0" dirty="0">
                <a:solidFill>
                  <a:srgbClr val="242021"/>
                </a:solidFill>
                <a:effectLst/>
                <a:latin typeface="Baseet"/>
              </a:rPr>
              <a:t> </a:t>
            </a:r>
            <a:r>
              <a:rPr lang="ar-AE" sz="2400" b="0" i="0" dirty="0">
                <a:solidFill>
                  <a:srgbClr val="242021"/>
                </a:solidFill>
                <a:effectLst/>
                <a:latin typeface="Baseet"/>
              </a:rPr>
              <a:t>حيث تريد عرض إجمالي درجات الطالب الأول، ثم</a:t>
            </a:r>
            <a:r>
              <a:rPr lang="ar-SA" sz="2400" b="0" i="0" dirty="0">
                <a:solidFill>
                  <a:srgbClr val="242021"/>
                </a:solidFill>
                <a:effectLst/>
                <a:latin typeface="Baseet"/>
              </a:rPr>
              <a:t> </a:t>
            </a:r>
            <a:r>
              <a:rPr lang="ar-AE" sz="2400" b="0" i="0" dirty="0">
                <a:solidFill>
                  <a:srgbClr val="FF0000"/>
                </a:solidFill>
                <a:effectLst/>
                <a:latin typeface="Baseet"/>
              </a:rPr>
              <a:t>اكتب علامة يساوي = </a:t>
            </a:r>
            <a:r>
              <a:rPr lang="ar-AE" sz="2400" b="0" i="0" dirty="0">
                <a:solidFill>
                  <a:srgbClr val="242021"/>
                </a:solidFill>
                <a:effectLst/>
                <a:latin typeface="Baseet"/>
              </a:rPr>
              <a:t>واتبع الخطوات الموضحة أدناه:</a:t>
            </a:r>
            <a:r>
              <a:rPr lang="ar-AE" sz="2400" dirty="0"/>
              <a:t> </a:t>
            </a:r>
          </a:p>
        </p:txBody>
      </p:sp>
    </p:spTree>
    <p:extLst>
      <p:ext uri="{BB962C8B-B14F-4D97-AF65-F5344CB8AC3E}">
        <p14:creationId xmlns:p14="http://schemas.microsoft.com/office/powerpoint/2010/main" val="1114512466"/>
      </p:ext>
    </p:extLst>
  </p:cSld>
  <p:clrMapOvr>
    <a:masterClrMapping/>
  </p:clrMapOvr>
  <p:transition spd="slow">
    <p:push dir="u"/>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77EBD-DBDD-4451-A1C8-9EE314E6EF31}"/>
              </a:ext>
            </a:extLst>
          </p:cNvPr>
          <p:cNvSpPr>
            <a:spLocks noGrp="1"/>
          </p:cNvSpPr>
          <p:nvPr>
            <p:ph type="title"/>
          </p:nvPr>
        </p:nvSpPr>
        <p:spPr/>
        <p:txBody>
          <a:bodyPr/>
          <a:lstStyle/>
          <a:p>
            <a:r>
              <a:rPr lang="ar-AE" dirty="0">
                <a:solidFill>
                  <a:srgbClr val="00B050"/>
                </a:solidFill>
              </a:rPr>
              <a:t>علامة التبويب "عرض"</a:t>
            </a:r>
            <a:endParaRPr lang="ar-AE" dirty="0"/>
          </a:p>
        </p:txBody>
      </p:sp>
      <p:sp>
        <p:nvSpPr>
          <p:cNvPr id="3" name="Content Placeholder 2">
            <a:extLst>
              <a:ext uri="{FF2B5EF4-FFF2-40B4-BE49-F238E27FC236}">
                <a16:creationId xmlns:a16="http://schemas.microsoft.com/office/drawing/2014/main" id="{AB8DAF93-52D5-4CBD-A598-E2BED51D917F}"/>
              </a:ext>
            </a:extLst>
          </p:cNvPr>
          <p:cNvSpPr>
            <a:spLocks noGrp="1"/>
          </p:cNvSpPr>
          <p:nvPr>
            <p:ph idx="1"/>
          </p:nvPr>
        </p:nvSpPr>
        <p:spPr>
          <a:xfrm>
            <a:off x="554854" y="1733370"/>
            <a:ext cx="8229600" cy="1828796"/>
          </a:xfrm>
        </p:spPr>
        <p:txBody>
          <a:bodyPr/>
          <a:lstStyle/>
          <a:p>
            <a:pPr algn="just"/>
            <a:r>
              <a:rPr lang="ar-AE" dirty="0"/>
              <a:t>تحتوي علامة التبويب "</a:t>
            </a:r>
            <a:r>
              <a:rPr lang="ar-AE" b="1" dirty="0">
                <a:solidFill>
                  <a:srgbClr val="00B050"/>
                </a:solidFill>
              </a:rPr>
              <a:t>عرض</a:t>
            </a:r>
            <a:r>
              <a:rPr lang="ar-AE" dirty="0"/>
              <a:t>" على عديد من المجموعات المفيدة مثل؛ طرق عرض المصنف، وإظهار،</a:t>
            </a:r>
            <a:r>
              <a:rPr lang="ar-SA" dirty="0"/>
              <a:t> </a:t>
            </a:r>
            <a:r>
              <a:rPr lang="ar-AE" dirty="0"/>
              <a:t>وتكبير/ تصغير، ونافذة، ووحدات الماكرو. سنتعرف في القسم التالي على المجموعة "</a:t>
            </a:r>
            <a:r>
              <a:rPr lang="ar-AE" dirty="0">
                <a:solidFill>
                  <a:srgbClr val="00B050"/>
                </a:solidFill>
              </a:rPr>
              <a:t>نافذة</a:t>
            </a:r>
            <a:r>
              <a:rPr lang="ar-AE" dirty="0"/>
              <a:t>" من علامة</a:t>
            </a:r>
            <a:r>
              <a:rPr lang="ar-SA" dirty="0"/>
              <a:t> </a:t>
            </a:r>
            <a:r>
              <a:rPr lang="ar-AE" dirty="0"/>
              <a:t>التبويب "</a:t>
            </a:r>
            <a:r>
              <a:rPr lang="ar-AE" dirty="0">
                <a:solidFill>
                  <a:srgbClr val="00B050"/>
                </a:solidFill>
              </a:rPr>
              <a:t>عرض</a:t>
            </a:r>
            <a:r>
              <a:rPr lang="ar-SA" dirty="0"/>
              <a:t>"</a:t>
            </a:r>
            <a:r>
              <a:rPr lang="ar-AE" dirty="0"/>
              <a:t>.</a:t>
            </a:r>
          </a:p>
        </p:txBody>
      </p:sp>
      <p:sp>
        <p:nvSpPr>
          <p:cNvPr id="4" name="Slide Number Placeholder 3">
            <a:extLst>
              <a:ext uri="{FF2B5EF4-FFF2-40B4-BE49-F238E27FC236}">
                <a16:creationId xmlns:a16="http://schemas.microsoft.com/office/drawing/2014/main" id="{4B4FD191-3C12-471A-A986-2FC44F556C49}"/>
              </a:ext>
            </a:extLst>
          </p:cNvPr>
          <p:cNvSpPr>
            <a:spLocks noGrp="1"/>
          </p:cNvSpPr>
          <p:nvPr>
            <p:ph type="sldNum" sz="quarter" idx="12"/>
          </p:nvPr>
        </p:nvSpPr>
        <p:spPr/>
        <p:txBody>
          <a:bodyPr/>
          <a:lstStyle/>
          <a:p>
            <a:fld id="{5B1FFCDC-02D3-4D4E-9232-D72EE9C3B9A3}" type="slidenum">
              <a:rPr lang="en-US" smtClean="0"/>
              <a:pPr/>
              <a:t>121</a:t>
            </a:fld>
            <a:endParaRPr lang="en-US"/>
          </a:p>
        </p:txBody>
      </p:sp>
      <p:pic>
        <p:nvPicPr>
          <p:cNvPr id="6" name="Picture 5">
            <a:extLst>
              <a:ext uri="{FF2B5EF4-FFF2-40B4-BE49-F238E27FC236}">
                <a16:creationId xmlns:a16="http://schemas.microsoft.com/office/drawing/2014/main" id="{C3BF172C-6480-479D-983D-329376691295}"/>
              </a:ext>
            </a:extLst>
          </p:cNvPr>
          <p:cNvPicPr>
            <a:picLocks noChangeAspect="1"/>
          </p:cNvPicPr>
          <p:nvPr/>
        </p:nvPicPr>
        <p:blipFill>
          <a:blip r:embed="rId2"/>
          <a:stretch>
            <a:fillRect/>
          </a:stretch>
        </p:blipFill>
        <p:spPr>
          <a:xfrm>
            <a:off x="0" y="4399614"/>
            <a:ext cx="9144000" cy="891477"/>
          </a:xfrm>
          <a:prstGeom prst="rect">
            <a:avLst/>
          </a:prstGeom>
        </p:spPr>
      </p:pic>
    </p:spTree>
    <p:extLst>
      <p:ext uri="{BB962C8B-B14F-4D97-AF65-F5344CB8AC3E}">
        <p14:creationId xmlns:p14="http://schemas.microsoft.com/office/powerpoint/2010/main" val="3196908839"/>
      </p:ext>
    </p:extLst>
  </p:cSld>
  <p:clrMapOvr>
    <a:masterClrMapping/>
  </p:clrMapOvr>
  <p:transition spd="slow">
    <p:push dir="u"/>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77EBD-DBDD-4451-A1C8-9EE314E6EF31}"/>
              </a:ext>
            </a:extLst>
          </p:cNvPr>
          <p:cNvSpPr>
            <a:spLocks noGrp="1"/>
          </p:cNvSpPr>
          <p:nvPr>
            <p:ph type="title"/>
          </p:nvPr>
        </p:nvSpPr>
        <p:spPr/>
        <p:txBody>
          <a:bodyPr/>
          <a:lstStyle/>
          <a:p>
            <a:r>
              <a:rPr lang="ar-SA" dirty="0"/>
              <a:t>المجموعة "نافذة"</a:t>
            </a:r>
            <a:endParaRPr lang="ar-AE" dirty="0"/>
          </a:p>
        </p:txBody>
      </p:sp>
      <p:sp>
        <p:nvSpPr>
          <p:cNvPr id="3" name="Content Placeholder 2">
            <a:extLst>
              <a:ext uri="{FF2B5EF4-FFF2-40B4-BE49-F238E27FC236}">
                <a16:creationId xmlns:a16="http://schemas.microsoft.com/office/drawing/2014/main" id="{AB8DAF93-52D5-4CBD-A598-E2BED51D917F}"/>
              </a:ext>
            </a:extLst>
          </p:cNvPr>
          <p:cNvSpPr>
            <a:spLocks noGrp="1"/>
          </p:cNvSpPr>
          <p:nvPr>
            <p:ph idx="1"/>
          </p:nvPr>
        </p:nvSpPr>
        <p:spPr>
          <a:xfrm>
            <a:off x="554854" y="1733370"/>
            <a:ext cx="8229600" cy="1828796"/>
          </a:xfrm>
        </p:spPr>
        <p:txBody>
          <a:bodyPr/>
          <a:lstStyle/>
          <a:p>
            <a:pPr algn="just"/>
            <a:r>
              <a:rPr lang="ar-AE" dirty="0"/>
              <a:t>تمكنك أوامر المجموعة "نافذة" من قفل صفوف أو أعمدة معينة وتقسيم ورقة عمل إلى أجزاء منفصلة. فهي</a:t>
            </a:r>
            <a:r>
              <a:rPr lang="ar-SA" dirty="0"/>
              <a:t> </a:t>
            </a:r>
            <a:r>
              <a:rPr lang="ar-AE" dirty="0"/>
              <a:t>تساعدك على مقارنة بيانات ورقة العمل بسهولة</a:t>
            </a:r>
            <a:r>
              <a:rPr lang="ar-SA" dirty="0"/>
              <a:t>.</a:t>
            </a:r>
            <a:endParaRPr lang="ar-AE" dirty="0"/>
          </a:p>
        </p:txBody>
      </p:sp>
      <p:sp>
        <p:nvSpPr>
          <p:cNvPr id="4" name="Slide Number Placeholder 3">
            <a:extLst>
              <a:ext uri="{FF2B5EF4-FFF2-40B4-BE49-F238E27FC236}">
                <a16:creationId xmlns:a16="http://schemas.microsoft.com/office/drawing/2014/main" id="{4B4FD191-3C12-471A-A986-2FC44F556C49}"/>
              </a:ext>
            </a:extLst>
          </p:cNvPr>
          <p:cNvSpPr>
            <a:spLocks noGrp="1"/>
          </p:cNvSpPr>
          <p:nvPr>
            <p:ph type="sldNum" sz="quarter" idx="12"/>
          </p:nvPr>
        </p:nvSpPr>
        <p:spPr/>
        <p:txBody>
          <a:bodyPr/>
          <a:lstStyle/>
          <a:p>
            <a:fld id="{5B1FFCDC-02D3-4D4E-9232-D72EE9C3B9A3}" type="slidenum">
              <a:rPr lang="en-US" smtClean="0"/>
              <a:pPr/>
              <a:t>122</a:t>
            </a:fld>
            <a:endParaRPr lang="en-US"/>
          </a:p>
        </p:txBody>
      </p:sp>
      <p:pic>
        <p:nvPicPr>
          <p:cNvPr id="6" name="Picture 5">
            <a:extLst>
              <a:ext uri="{FF2B5EF4-FFF2-40B4-BE49-F238E27FC236}">
                <a16:creationId xmlns:a16="http://schemas.microsoft.com/office/drawing/2014/main" id="{C3BF172C-6480-479D-983D-329376691295}"/>
              </a:ext>
            </a:extLst>
          </p:cNvPr>
          <p:cNvPicPr>
            <a:picLocks noChangeAspect="1"/>
          </p:cNvPicPr>
          <p:nvPr/>
        </p:nvPicPr>
        <p:blipFill rotWithShape="1">
          <a:blip r:embed="rId2"/>
          <a:srcRect l="51165" r="12816"/>
          <a:stretch/>
        </p:blipFill>
        <p:spPr>
          <a:xfrm>
            <a:off x="1447061" y="3877898"/>
            <a:ext cx="5862836" cy="1586883"/>
          </a:xfrm>
          <a:prstGeom prst="rect">
            <a:avLst/>
          </a:prstGeom>
        </p:spPr>
      </p:pic>
    </p:spTree>
    <p:extLst>
      <p:ext uri="{BB962C8B-B14F-4D97-AF65-F5344CB8AC3E}">
        <p14:creationId xmlns:p14="http://schemas.microsoft.com/office/powerpoint/2010/main" val="439227100"/>
      </p:ext>
    </p:extLst>
  </p:cSld>
  <p:clrMapOvr>
    <a:masterClrMapping/>
  </p:clrMapOvr>
  <p:transition spd="slow">
    <p:push dir="u"/>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39847-4BC8-4E96-BFC5-6E14127AD31A}"/>
              </a:ext>
            </a:extLst>
          </p:cNvPr>
          <p:cNvSpPr>
            <a:spLocks noGrp="1"/>
          </p:cNvSpPr>
          <p:nvPr>
            <p:ph type="title"/>
          </p:nvPr>
        </p:nvSpPr>
        <p:spPr>
          <a:xfrm>
            <a:off x="457200" y="136521"/>
            <a:ext cx="8229600" cy="550985"/>
          </a:xfrm>
        </p:spPr>
        <p:txBody>
          <a:bodyPr/>
          <a:lstStyle/>
          <a:p>
            <a:r>
              <a:rPr lang="ar-AE" dirty="0"/>
              <a:t>تجميد الأجزاء</a:t>
            </a:r>
          </a:p>
        </p:txBody>
      </p:sp>
      <p:sp>
        <p:nvSpPr>
          <p:cNvPr id="3" name="Content Placeholder 2">
            <a:extLst>
              <a:ext uri="{FF2B5EF4-FFF2-40B4-BE49-F238E27FC236}">
                <a16:creationId xmlns:a16="http://schemas.microsoft.com/office/drawing/2014/main" id="{89B2DBD7-B0AD-4393-8B52-E8886C2EE407}"/>
              </a:ext>
            </a:extLst>
          </p:cNvPr>
          <p:cNvSpPr>
            <a:spLocks noGrp="1"/>
          </p:cNvSpPr>
          <p:nvPr>
            <p:ph idx="1"/>
          </p:nvPr>
        </p:nvSpPr>
        <p:spPr>
          <a:xfrm>
            <a:off x="348448" y="915230"/>
            <a:ext cx="8447103" cy="1737800"/>
          </a:xfrm>
        </p:spPr>
        <p:txBody>
          <a:bodyPr/>
          <a:lstStyle/>
          <a:p>
            <a:pPr marL="0" indent="0" algn="just">
              <a:buNone/>
            </a:pPr>
            <a:r>
              <a:rPr lang="ar-AE" sz="2000" dirty="0"/>
              <a:t>يمكنك الأمر تجميد أجزاء من قفل صفوف أو أعمدة محددة في مكانها لإبقائها مرئية أثناء تمرير بقية</a:t>
            </a:r>
            <a:r>
              <a:rPr lang="ar-SA" sz="2000" dirty="0"/>
              <a:t> </a:t>
            </a:r>
            <a:r>
              <a:rPr lang="ar-AE" sz="2000" dirty="0"/>
              <a:t>ورقة العمل. وباستخدام هذه الميزة، يمكنك تجميد صفوف أو أعمدة الرأس لجعلها مرئية في كل وقت.</a:t>
            </a:r>
            <a:r>
              <a:rPr lang="ar-SA" sz="2000" dirty="0"/>
              <a:t> </a:t>
            </a:r>
            <a:r>
              <a:rPr lang="ar-AE" sz="2000" dirty="0"/>
              <a:t>يمكنك فقط اختيار تجميد الصف العلوي أو العمود الأول أو صفوف متعددة وأعمدة متعددة. يتعين</a:t>
            </a:r>
            <a:r>
              <a:rPr lang="ar-SA" sz="2000" dirty="0"/>
              <a:t> </a:t>
            </a:r>
            <a:r>
              <a:rPr lang="ar-AE" sz="2000" dirty="0"/>
              <a:t>عليك تحديد صف أسفل الصف (الصفوف) الذي تريد تجميده أو تحديد عمود إلى يسار العمود</a:t>
            </a:r>
            <a:r>
              <a:rPr lang="ar-SA" sz="2000" dirty="0"/>
              <a:t> </a:t>
            </a:r>
            <a:r>
              <a:rPr lang="ar-AE" sz="2000" dirty="0"/>
              <a:t>(الأعمدة) الذي تريد تجميده.</a:t>
            </a:r>
          </a:p>
        </p:txBody>
      </p:sp>
      <p:pic>
        <p:nvPicPr>
          <p:cNvPr id="6" name="Picture 5" descr="Table&#10;&#10;Description automatically generated">
            <a:extLst>
              <a:ext uri="{FF2B5EF4-FFF2-40B4-BE49-F238E27FC236}">
                <a16:creationId xmlns:a16="http://schemas.microsoft.com/office/drawing/2014/main" id="{A1333F0B-6538-4DD4-9F14-3899502F24CE}"/>
              </a:ext>
            </a:extLst>
          </p:cNvPr>
          <p:cNvPicPr>
            <a:picLocks noChangeAspect="1"/>
          </p:cNvPicPr>
          <p:nvPr/>
        </p:nvPicPr>
        <p:blipFill>
          <a:blip r:embed="rId2"/>
          <a:stretch>
            <a:fillRect/>
          </a:stretch>
        </p:blipFill>
        <p:spPr>
          <a:xfrm>
            <a:off x="348448" y="2448930"/>
            <a:ext cx="8447103" cy="4272549"/>
          </a:xfrm>
          <a:prstGeom prst="rect">
            <a:avLst/>
          </a:prstGeom>
        </p:spPr>
      </p:pic>
      <p:sp>
        <p:nvSpPr>
          <p:cNvPr id="4" name="Slide Number Placeholder 3">
            <a:extLst>
              <a:ext uri="{FF2B5EF4-FFF2-40B4-BE49-F238E27FC236}">
                <a16:creationId xmlns:a16="http://schemas.microsoft.com/office/drawing/2014/main" id="{F2103E19-8298-4948-8982-2E546BACFE57}"/>
              </a:ext>
            </a:extLst>
          </p:cNvPr>
          <p:cNvSpPr>
            <a:spLocks noGrp="1"/>
          </p:cNvSpPr>
          <p:nvPr>
            <p:ph type="sldNum" sz="quarter" idx="12"/>
          </p:nvPr>
        </p:nvSpPr>
        <p:spPr/>
        <p:txBody>
          <a:bodyPr/>
          <a:lstStyle/>
          <a:p>
            <a:fld id="{5B1FFCDC-02D3-4D4E-9232-D72EE9C3B9A3}" type="slidenum">
              <a:rPr lang="en-US" smtClean="0"/>
              <a:pPr/>
              <a:t>123</a:t>
            </a:fld>
            <a:endParaRPr lang="en-US"/>
          </a:p>
        </p:txBody>
      </p:sp>
    </p:spTree>
    <p:extLst>
      <p:ext uri="{BB962C8B-B14F-4D97-AF65-F5344CB8AC3E}">
        <p14:creationId xmlns:p14="http://schemas.microsoft.com/office/powerpoint/2010/main" val="2408746308"/>
      </p:ext>
    </p:extLst>
  </p:cSld>
  <p:clrMapOvr>
    <a:masterClrMapping/>
  </p:clrMapOvr>
  <p:transition spd="slow">
    <p:push dir="u"/>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42CF53-D455-42E6-9DAC-9B30D4E93E2B}"/>
              </a:ext>
            </a:extLst>
          </p:cNvPr>
          <p:cNvSpPr>
            <a:spLocks noGrp="1"/>
          </p:cNvSpPr>
          <p:nvPr>
            <p:ph type="title"/>
          </p:nvPr>
        </p:nvSpPr>
        <p:spPr>
          <a:xfrm>
            <a:off x="457200" y="274638"/>
            <a:ext cx="8229600" cy="710783"/>
          </a:xfrm>
        </p:spPr>
        <p:txBody>
          <a:bodyPr/>
          <a:lstStyle/>
          <a:p>
            <a:r>
              <a:rPr lang="ar-AE" dirty="0"/>
              <a:t>تقسيم نافذة ورقة العمل</a:t>
            </a:r>
          </a:p>
        </p:txBody>
      </p:sp>
      <p:pic>
        <p:nvPicPr>
          <p:cNvPr id="6" name="Content Placeholder 5" descr="Graphical user interface, application, table&#10;&#10;Description automatically generated">
            <a:extLst>
              <a:ext uri="{FF2B5EF4-FFF2-40B4-BE49-F238E27FC236}">
                <a16:creationId xmlns:a16="http://schemas.microsoft.com/office/drawing/2014/main" id="{41B67437-7BAB-40F3-8067-FBBEECB6A592}"/>
              </a:ext>
            </a:extLst>
          </p:cNvPr>
          <p:cNvPicPr>
            <a:picLocks noGrp="1" noChangeAspect="1"/>
          </p:cNvPicPr>
          <p:nvPr>
            <p:ph idx="1"/>
          </p:nvPr>
        </p:nvPicPr>
        <p:blipFill>
          <a:blip r:embed="rId2"/>
          <a:stretch>
            <a:fillRect/>
          </a:stretch>
        </p:blipFill>
        <p:spPr>
          <a:xfrm>
            <a:off x="291741" y="1271726"/>
            <a:ext cx="8729451" cy="5084628"/>
          </a:xfrm>
        </p:spPr>
      </p:pic>
      <p:sp>
        <p:nvSpPr>
          <p:cNvPr id="4" name="Slide Number Placeholder 3">
            <a:extLst>
              <a:ext uri="{FF2B5EF4-FFF2-40B4-BE49-F238E27FC236}">
                <a16:creationId xmlns:a16="http://schemas.microsoft.com/office/drawing/2014/main" id="{6527B2A3-EAA4-4B45-B701-08D639F6197D}"/>
              </a:ext>
            </a:extLst>
          </p:cNvPr>
          <p:cNvSpPr>
            <a:spLocks noGrp="1"/>
          </p:cNvSpPr>
          <p:nvPr>
            <p:ph type="sldNum" sz="quarter" idx="12"/>
          </p:nvPr>
        </p:nvSpPr>
        <p:spPr/>
        <p:txBody>
          <a:bodyPr/>
          <a:lstStyle/>
          <a:p>
            <a:fld id="{5B1FFCDC-02D3-4D4E-9232-D72EE9C3B9A3}" type="slidenum">
              <a:rPr lang="en-US" smtClean="0"/>
              <a:pPr/>
              <a:t>124</a:t>
            </a:fld>
            <a:endParaRPr lang="en-US"/>
          </a:p>
        </p:txBody>
      </p:sp>
    </p:spTree>
    <p:extLst>
      <p:ext uri="{BB962C8B-B14F-4D97-AF65-F5344CB8AC3E}">
        <p14:creationId xmlns:p14="http://schemas.microsoft.com/office/powerpoint/2010/main" val="3468611867"/>
      </p:ext>
    </p:extLst>
  </p:cSld>
  <p:clrMapOvr>
    <a:masterClrMapping/>
  </p:clrMapOvr>
  <p:transition spd="slow">
    <p:push dir="u"/>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BCCE51-C041-46A8-9E6F-BCE65F6BA442}"/>
              </a:ext>
            </a:extLst>
          </p:cNvPr>
          <p:cNvSpPr>
            <a:spLocks noGrp="1"/>
          </p:cNvSpPr>
          <p:nvPr>
            <p:ph type="title"/>
          </p:nvPr>
        </p:nvSpPr>
        <p:spPr/>
        <p:txBody>
          <a:bodyPr/>
          <a:lstStyle/>
          <a:p>
            <a:r>
              <a:rPr lang="ar-AE" dirty="0"/>
              <a:t>تقسيم ورقة العمل رأسي</a:t>
            </a:r>
            <a:r>
              <a:rPr lang="ar-SA" dirty="0"/>
              <a:t>ًا</a:t>
            </a:r>
            <a:endParaRPr lang="ar-AE" dirty="0"/>
          </a:p>
        </p:txBody>
      </p:sp>
      <p:pic>
        <p:nvPicPr>
          <p:cNvPr id="6" name="Content Placeholder 5" descr="Graphical user interface, table&#10;&#10;Description automatically generated">
            <a:extLst>
              <a:ext uri="{FF2B5EF4-FFF2-40B4-BE49-F238E27FC236}">
                <a16:creationId xmlns:a16="http://schemas.microsoft.com/office/drawing/2014/main" id="{DFBC1C29-D36F-48D3-83EB-D3B60EEE8982}"/>
              </a:ext>
            </a:extLst>
          </p:cNvPr>
          <p:cNvPicPr>
            <a:picLocks noGrp="1" noChangeAspect="1"/>
          </p:cNvPicPr>
          <p:nvPr>
            <p:ph idx="1"/>
          </p:nvPr>
        </p:nvPicPr>
        <p:blipFill>
          <a:blip r:embed="rId2"/>
          <a:stretch>
            <a:fillRect/>
          </a:stretch>
        </p:blipFill>
        <p:spPr>
          <a:xfrm>
            <a:off x="143468" y="1623736"/>
            <a:ext cx="8857064" cy="4208893"/>
          </a:xfrm>
        </p:spPr>
      </p:pic>
      <p:sp>
        <p:nvSpPr>
          <p:cNvPr id="4" name="Slide Number Placeholder 3">
            <a:extLst>
              <a:ext uri="{FF2B5EF4-FFF2-40B4-BE49-F238E27FC236}">
                <a16:creationId xmlns:a16="http://schemas.microsoft.com/office/drawing/2014/main" id="{CCBC58B1-BC7E-4847-8ECB-321A09666B36}"/>
              </a:ext>
            </a:extLst>
          </p:cNvPr>
          <p:cNvSpPr>
            <a:spLocks noGrp="1"/>
          </p:cNvSpPr>
          <p:nvPr>
            <p:ph type="sldNum" sz="quarter" idx="12"/>
          </p:nvPr>
        </p:nvSpPr>
        <p:spPr/>
        <p:txBody>
          <a:bodyPr/>
          <a:lstStyle/>
          <a:p>
            <a:fld id="{5B1FFCDC-02D3-4D4E-9232-D72EE9C3B9A3}" type="slidenum">
              <a:rPr lang="en-US" smtClean="0"/>
              <a:pPr/>
              <a:t>125</a:t>
            </a:fld>
            <a:endParaRPr lang="en-US"/>
          </a:p>
        </p:txBody>
      </p:sp>
    </p:spTree>
    <p:extLst>
      <p:ext uri="{BB962C8B-B14F-4D97-AF65-F5344CB8AC3E}">
        <p14:creationId xmlns:p14="http://schemas.microsoft.com/office/powerpoint/2010/main" val="2157843635"/>
      </p:ext>
    </p:extLst>
  </p:cSld>
  <p:clrMapOvr>
    <a:masterClrMapping/>
  </p:clrMapOvr>
  <p:transition spd="slow">
    <p:push dir="u"/>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F37D5-4C6E-4841-A517-9A788326B501}"/>
              </a:ext>
            </a:extLst>
          </p:cNvPr>
          <p:cNvSpPr>
            <a:spLocks noGrp="1"/>
          </p:cNvSpPr>
          <p:nvPr>
            <p:ph type="title"/>
          </p:nvPr>
        </p:nvSpPr>
        <p:spPr/>
        <p:txBody>
          <a:bodyPr/>
          <a:lstStyle/>
          <a:p>
            <a:r>
              <a:rPr lang="ar-AE" dirty="0"/>
              <a:t>أمان المصنف</a:t>
            </a:r>
          </a:p>
        </p:txBody>
      </p:sp>
      <p:sp>
        <p:nvSpPr>
          <p:cNvPr id="3" name="Content Placeholder 2">
            <a:extLst>
              <a:ext uri="{FF2B5EF4-FFF2-40B4-BE49-F238E27FC236}">
                <a16:creationId xmlns:a16="http://schemas.microsoft.com/office/drawing/2014/main" id="{D82AF16A-C55E-4119-8241-291C39F468FE}"/>
              </a:ext>
            </a:extLst>
          </p:cNvPr>
          <p:cNvSpPr>
            <a:spLocks noGrp="1"/>
          </p:cNvSpPr>
          <p:nvPr>
            <p:ph idx="1"/>
          </p:nvPr>
        </p:nvSpPr>
        <p:spPr>
          <a:xfrm>
            <a:off x="563732" y="1487014"/>
            <a:ext cx="8229600" cy="1941986"/>
          </a:xfrm>
        </p:spPr>
        <p:txBody>
          <a:bodyPr/>
          <a:lstStyle/>
          <a:p>
            <a:pPr algn="just"/>
            <a:r>
              <a:rPr lang="ar-AE" sz="2800" dirty="0"/>
              <a:t>قد تحتوي المصنفات على معلومات حساسة مثل؛ أرقام بطاقات الائتمان، وأرقام التعريف، ومعلومات</a:t>
            </a:r>
            <a:r>
              <a:rPr lang="ar-SA" sz="2800" dirty="0"/>
              <a:t> </a:t>
            </a:r>
            <a:r>
              <a:rPr lang="ar-AE" sz="2800" dirty="0"/>
              <a:t>الموظف...إلخ. وتمكنك أكسل  2016</a:t>
            </a:r>
            <a:r>
              <a:rPr lang="ar-SA" sz="2800" dirty="0"/>
              <a:t> </a:t>
            </a:r>
            <a:r>
              <a:rPr lang="ar-AE" sz="2800" dirty="0"/>
              <a:t>من تأمين عملك لمنع الوصول غير المصرح به إلى المصنف الخاص</a:t>
            </a:r>
            <a:r>
              <a:rPr lang="ar-SA" sz="2800" dirty="0"/>
              <a:t> </a:t>
            </a:r>
            <a:r>
              <a:rPr lang="ar-AE" sz="2800" dirty="0"/>
              <a:t>بك. وسيرشدك القسم التالي من خلال ميزة حماية أكسل باستخدام كلمة المرور</a:t>
            </a:r>
            <a:r>
              <a:rPr lang="ar-SA" sz="2800" dirty="0"/>
              <a:t>.</a:t>
            </a:r>
            <a:endParaRPr lang="ar-AE" sz="2800" dirty="0"/>
          </a:p>
        </p:txBody>
      </p:sp>
      <p:sp>
        <p:nvSpPr>
          <p:cNvPr id="4" name="Slide Number Placeholder 3">
            <a:extLst>
              <a:ext uri="{FF2B5EF4-FFF2-40B4-BE49-F238E27FC236}">
                <a16:creationId xmlns:a16="http://schemas.microsoft.com/office/drawing/2014/main" id="{19656F04-6EA3-405C-88D1-799937F6C60F}"/>
              </a:ext>
            </a:extLst>
          </p:cNvPr>
          <p:cNvSpPr>
            <a:spLocks noGrp="1"/>
          </p:cNvSpPr>
          <p:nvPr>
            <p:ph type="sldNum" sz="quarter" idx="12"/>
          </p:nvPr>
        </p:nvSpPr>
        <p:spPr/>
        <p:txBody>
          <a:bodyPr/>
          <a:lstStyle/>
          <a:p>
            <a:fld id="{5B1FFCDC-02D3-4D4E-9232-D72EE9C3B9A3}" type="slidenum">
              <a:rPr lang="en-US" smtClean="0"/>
              <a:pPr/>
              <a:t>126</a:t>
            </a:fld>
            <a:endParaRPr lang="en-US"/>
          </a:p>
        </p:txBody>
      </p:sp>
      <p:pic>
        <p:nvPicPr>
          <p:cNvPr id="5" name="Content Placeholder 5" descr="A screenshot of a computer&#10;&#10;Description automatically generated with medium confidence">
            <a:extLst>
              <a:ext uri="{FF2B5EF4-FFF2-40B4-BE49-F238E27FC236}">
                <a16:creationId xmlns:a16="http://schemas.microsoft.com/office/drawing/2014/main" id="{898DC7C0-9EF6-4E2F-BBEA-F7D606705DDF}"/>
              </a:ext>
            </a:extLst>
          </p:cNvPr>
          <p:cNvPicPr>
            <a:picLocks noChangeAspect="1"/>
          </p:cNvPicPr>
          <p:nvPr/>
        </p:nvPicPr>
        <p:blipFill>
          <a:blip r:embed="rId2"/>
          <a:stretch>
            <a:fillRect/>
          </a:stretch>
        </p:blipFill>
        <p:spPr bwMode="auto">
          <a:xfrm>
            <a:off x="457200" y="4344992"/>
            <a:ext cx="8229600" cy="2007681"/>
          </a:xfrm>
          <a:prstGeom prst="rect">
            <a:avLst/>
          </a:prstGeom>
          <a:noFill/>
          <a:ln w="9525">
            <a:noFill/>
            <a:miter lim="800000"/>
            <a:headEnd/>
            <a:tailEnd/>
          </a:ln>
        </p:spPr>
      </p:pic>
      <p:sp>
        <p:nvSpPr>
          <p:cNvPr id="7" name="TextBox 6">
            <a:extLst>
              <a:ext uri="{FF2B5EF4-FFF2-40B4-BE49-F238E27FC236}">
                <a16:creationId xmlns:a16="http://schemas.microsoft.com/office/drawing/2014/main" id="{DEB11768-C0E7-478F-8166-2AD910AF2E45}"/>
              </a:ext>
            </a:extLst>
          </p:cNvPr>
          <p:cNvSpPr txBox="1"/>
          <p:nvPr/>
        </p:nvSpPr>
        <p:spPr>
          <a:xfrm>
            <a:off x="6650854" y="3879646"/>
            <a:ext cx="2035946" cy="46166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r" rtl="1"/>
            <a:r>
              <a:rPr lang="ar-AE" sz="2400" b="1" dirty="0">
                <a:solidFill>
                  <a:srgbClr val="FF0000"/>
                </a:solidFill>
              </a:rPr>
              <a:t>إنشاء كلمة مرور</a:t>
            </a:r>
          </a:p>
        </p:txBody>
      </p:sp>
    </p:spTree>
    <p:extLst>
      <p:ext uri="{BB962C8B-B14F-4D97-AF65-F5344CB8AC3E}">
        <p14:creationId xmlns:p14="http://schemas.microsoft.com/office/powerpoint/2010/main" val="1875656411"/>
      </p:ext>
    </p:extLst>
  </p:cSld>
  <p:clrMapOvr>
    <a:masterClrMapping/>
  </p:clrMapOvr>
  <p:transition spd="slow">
    <p:push dir="u"/>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5AFDA-85B2-4CD9-9489-F7C4BA19F70F}"/>
              </a:ext>
            </a:extLst>
          </p:cNvPr>
          <p:cNvSpPr>
            <a:spLocks noGrp="1"/>
          </p:cNvSpPr>
          <p:nvPr>
            <p:ph type="title"/>
          </p:nvPr>
        </p:nvSpPr>
        <p:spPr>
          <a:xfrm>
            <a:off x="457200" y="274638"/>
            <a:ext cx="8229600" cy="444453"/>
          </a:xfrm>
        </p:spPr>
        <p:txBody>
          <a:bodyPr/>
          <a:lstStyle/>
          <a:p>
            <a:r>
              <a:rPr lang="ar-AE" dirty="0"/>
              <a:t>إنشاء كلمة مرور</a:t>
            </a:r>
          </a:p>
        </p:txBody>
      </p:sp>
      <p:sp>
        <p:nvSpPr>
          <p:cNvPr id="4" name="Slide Number Placeholder 3">
            <a:extLst>
              <a:ext uri="{FF2B5EF4-FFF2-40B4-BE49-F238E27FC236}">
                <a16:creationId xmlns:a16="http://schemas.microsoft.com/office/drawing/2014/main" id="{5EE29B1F-F19E-498F-AABE-E5D93407E039}"/>
              </a:ext>
            </a:extLst>
          </p:cNvPr>
          <p:cNvSpPr>
            <a:spLocks noGrp="1"/>
          </p:cNvSpPr>
          <p:nvPr>
            <p:ph type="sldNum" sz="quarter" idx="12"/>
          </p:nvPr>
        </p:nvSpPr>
        <p:spPr/>
        <p:txBody>
          <a:bodyPr/>
          <a:lstStyle/>
          <a:p>
            <a:fld id="{5B1FFCDC-02D3-4D4E-9232-D72EE9C3B9A3}" type="slidenum">
              <a:rPr lang="en-US" smtClean="0"/>
              <a:pPr/>
              <a:t>127</a:t>
            </a:fld>
            <a:endParaRPr lang="en-US"/>
          </a:p>
        </p:txBody>
      </p:sp>
      <p:pic>
        <p:nvPicPr>
          <p:cNvPr id="11" name="Content Placeholder 10" descr="A picture containing graphical user interface&#10;&#10;Description automatically generated">
            <a:extLst>
              <a:ext uri="{FF2B5EF4-FFF2-40B4-BE49-F238E27FC236}">
                <a16:creationId xmlns:a16="http://schemas.microsoft.com/office/drawing/2014/main" id="{C95D22B4-F617-4CB0-9880-B621C8299CFD}"/>
              </a:ext>
            </a:extLst>
          </p:cNvPr>
          <p:cNvPicPr>
            <a:picLocks noGrp="1" noChangeAspect="1"/>
          </p:cNvPicPr>
          <p:nvPr>
            <p:ph idx="1"/>
          </p:nvPr>
        </p:nvPicPr>
        <p:blipFill>
          <a:blip r:embed="rId2"/>
          <a:stretch>
            <a:fillRect/>
          </a:stretch>
        </p:blipFill>
        <p:spPr>
          <a:xfrm>
            <a:off x="324035" y="917322"/>
            <a:ext cx="8362765" cy="5804157"/>
          </a:xfrm>
          <a:prstGeom prst="rect">
            <a:avLst/>
          </a:prstGeom>
        </p:spPr>
      </p:pic>
    </p:spTree>
    <p:extLst>
      <p:ext uri="{BB962C8B-B14F-4D97-AF65-F5344CB8AC3E}">
        <p14:creationId xmlns:p14="http://schemas.microsoft.com/office/powerpoint/2010/main" val="610657014"/>
      </p:ext>
    </p:extLst>
  </p:cSld>
  <p:clrMapOvr>
    <a:masterClrMapping/>
  </p:clrMapOvr>
  <p:transition spd="slow">
    <p:push dir="u"/>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47375-0134-47C8-A376-FE1AD9B7A4D1}"/>
              </a:ext>
            </a:extLst>
          </p:cNvPr>
          <p:cNvSpPr>
            <a:spLocks noGrp="1"/>
          </p:cNvSpPr>
          <p:nvPr>
            <p:ph type="title"/>
          </p:nvPr>
        </p:nvSpPr>
        <p:spPr>
          <a:xfrm>
            <a:off x="457200" y="274638"/>
            <a:ext cx="8229600" cy="835071"/>
          </a:xfrm>
        </p:spPr>
        <p:txBody>
          <a:bodyPr/>
          <a:lstStyle/>
          <a:p>
            <a:r>
              <a:rPr lang="ar-AE" dirty="0"/>
              <a:t>إزالة كلمة المرور</a:t>
            </a:r>
          </a:p>
        </p:txBody>
      </p:sp>
      <p:pic>
        <p:nvPicPr>
          <p:cNvPr id="6" name="Content Placeholder 5" descr="Text&#10;&#10;Description automatically generated with medium confidence">
            <a:extLst>
              <a:ext uri="{FF2B5EF4-FFF2-40B4-BE49-F238E27FC236}">
                <a16:creationId xmlns:a16="http://schemas.microsoft.com/office/drawing/2014/main" id="{2DAA0AAF-832F-4D12-BC81-17308BD9031F}"/>
              </a:ext>
            </a:extLst>
          </p:cNvPr>
          <p:cNvPicPr>
            <a:picLocks noGrp="1" noChangeAspect="1"/>
          </p:cNvPicPr>
          <p:nvPr>
            <p:ph idx="1"/>
          </p:nvPr>
        </p:nvPicPr>
        <p:blipFill>
          <a:blip r:embed="rId2"/>
          <a:stretch>
            <a:fillRect/>
          </a:stretch>
        </p:blipFill>
        <p:spPr>
          <a:xfrm>
            <a:off x="583706" y="1149076"/>
            <a:ext cx="7976587" cy="5434286"/>
          </a:xfrm>
        </p:spPr>
      </p:pic>
      <p:sp>
        <p:nvSpPr>
          <p:cNvPr id="4" name="Slide Number Placeholder 3">
            <a:extLst>
              <a:ext uri="{FF2B5EF4-FFF2-40B4-BE49-F238E27FC236}">
                <a16:creationId xmlns:a16="http://schemas.microsoft.com/office/drawing/2014/main" id="{93E082F6-D94B-4BC9-BCE4-9B909239C55F}"/>
              </a:ext>
            </a:extLst>
          </p:cNvPr>
          <p:cNvSpPr>
            <a:spLocks noGrp="1"/>
          </p:cNvSpPr>
          <p:nvPr>
            <p:ph type="sldNum" sz="quarter" idx="12"/>
          </p:nvPr>
        </p:nvSpPr>
        <p:spPr/>
        <p:txBody>
          <a:bodyPr/>
          <a:lstStyle/>
          <a:p>
            <a:fld id="{5B1FFCDC-02D3-4D4E-9232-D72EE9C3B9A3}" type="slidenum">
              <a:rPr lang="en-US" smtClean="0"/>
              <a:pPr/>
              <a:t>128</a:t>
            </a:fld>
            <a:endParaRPr lang="en-US"/>
          </a:p>
        </p:txBody>
      </p:sp>
    </p:spTree>
    <p:extLst>
      <p:ext uri="{BB962C8B-B14F-4D97-AF65-F5344CB8AC3E}">
        <p14:creationId xmlns:p14="http://schemas.microsoft.com/office/powerpoint/2010/main" val="1438591104"/>
      </p:ext>
    </p:extLst>
  </p:cSld>
  <p:clrMapOvr>
    <a:masterClrMapping/>
  </p:clrMapOvr>
  <p:transition spd="slow">
    <p:push dir="u"/>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9143" y="241650"/>
            <a:ext cx="8229600" cy="642986"/>
          </a:xfrm>
        </p:spPr>
        <p:txBody>
          <a:bodyPr/>
          <a:lstStyle/>
          <a:p>
            <a:r>
              <a:rPr lang="ar-AE" b="1" dirty="0"/>
              <a:t>     </a:t>
            </a:r>
            <a:r>
              <a:rPr lang="ar-SA" b="1" dirty="0"/>
              <a:t>تمرين </a:t>
            </a:r>
            <a:r>
              <a:rPr lang="en-US" b="1" dirty="0"/>
              <a:t> </a:t>
            </a:r>
            <a:r>
              <a:rPr lang="ar-SA" b="1" dirty="0"/>
              <a:t>23</a:t>
            </a:r>
            <a:r>
              <a:rPr lang="ar-AE" b="1" dirty="0"/>
              <a:t> </a:t>
            </a:r>
            <a:r>
              <a:rPr lang="ar-SA" b="1" dirty="0"/>
              <a:t>(تطبيقي)</a:t>
            </a:r>
            <a:endParaRPr lang="en-US" b="1" dirty="0"/>
          </a:p>
        </p:txBody>
      </p:sp>
      <p:sp>
        <p:nvSpPr>
          <p:cNvPr id="3" name="Content Placeholder 2"/>
          <p:cNvSpPr>
            <a:spLocks noGrp="1"/>
          </p:cNvSpPr>
          <p:nvPr>
            <p:ph idx="1"/>
          </p:nvPr>
        </p:nvSpPr>
        <p:spPr>
          <a:xfrm>
            <a:off x="457200" y="1749779"/>
            <a:ext cx="8229600" cy="4831644"/>
          </a:xfrm>
        </p:spPr>
        <p:txBody>
          <a:bodyPr/>
          <a:lstStyle/>
          <a:p>
            <a:pPr marL="0" indent="0">
              <a:buNone/>
            </a:pPr>
            <a:endParaRPr lang="ar-AE" sz="2800" dirty="0"/>
          </a:p>
          <a:p>
            <a:pPr marL="0" indent="0">
              <a:buNone/>
            </a:pPr>
            <a:endParaRPr lang="ar-AE" sz="2800" dirty="0"/>
          </a:p>
          <a:p>
            <a:pPr marL="457189" lvl="1" indent="0">
              <a:buNone/>
            </a:pPr>
            <a:endParaRPr lang="ar-AE" sz="2400" dirty="0"/>
          </a:p>
          <a:p>
            <a:pPr marL="457189" lvl="1" indent="0">
              <a:buNone/>
            </a:pPr>
            <a:endParaRPr lang="ar-AE" sz="2400" dirty="0"/>
          </a:p>
          <a:p>
            <a:pPr>
              <a:buFont typeface="Arial" pitchFamily="34" charset="0"/>
              <a:buChar char="•"/>
            </a:pPr>
            <a:endParaRPr lang="ar-SA" sz="2800" b="1" dirty="0">
              <a:solidFill>
                <a:schemeClr val="tx2">
                  <a:lumMod val="60000"/>
                  <a:lumOff val="40000"/>
                </a:schemeClr>
              </a:solidFill>
            </a:endParaRPr>
          </a:p>
          <a:p>
            <a:pPr marL="457189" lvl="1" indent="0">
              <a:buNone/>
            </a:pPr>
            <a:endParaRPr lang="ar-AE" sz="2400" dirty="0"/>
          </a:p>
        </p:txBody>
      </p:sp>
      <p:sp>
        <p:nvSpPr>
          <p:cNvPr id="5" name="Slide Number Placeholder 4">
            <a:extLst>
              <a:ext uri="{FF2B5EF4-FFF2-40B4-BE49-F238E27FC236}">
                <a16:creationId xmlns:a16="http://schemas.microsoft.com/office/drawing/2014/main" id="{6980F54B-75A1-4C48-BBE9-6FBA1540A9D5}"/>
              </a:ext>
            </a:extLst>
          </p:cNvPr>
          <p:cNvSpPr>
            <a:spLocks noGrp="1"/>
          </p:cNvSpPr>
          <p:nvPr>
            <p:ph type="sldNum" sz="quarter" idx="12"/>
          </p:nvPr>
        </p:nvSpPr>
        <p:spPr/>
        <p:txBody>
          <a:bodyPr/>
          <a:lstStyle/>
          <a:p>
            <a:fld id="{5B1FFCDC-02D3-4D4E-9232-D72EE9C3B9A3}" type="slidenum">
              <a:rPr lang="en-US" smtClean="0"/>
              <a:pPr/>
              <a:t>129</a:t>
            </a:fld>
            <a:endParaRPr lang="en-US"/>
          </a:p>
        </p:txBody>
      </p:sp>
      <p:pic>
        <p:nvPicPr>
          <p:cNvPr id="11" name="Picture 10" descr="Text, letter&#10;&#10;Description automatically generated">
            <a:extLst>
              <a:ext uri="{FF2B5EF4-FFF2-40B4-BE49-F238E27FC236}">
                <a16:creationId xmlns:a16="http://schemas.microsoft.com/office/drawing/2014/main" id="{8432C626-BB87-4574-958B-F57B20153737}"/>
              </a:ext>
            </a:extLst>
          </p:cNvPr>
          <p:cNvPicPr>
            <a:picLocks noChangeAspect="1"/>
          </p:cNvPicPr>
          <p:nvPr/>
        </p:nvPicPr>
        <p:blipFill>
          <a:blip r:embed="rId3"/>
          <a:stretch>
            <a:fillRect/>
          </a:stretch>
        </p:blipFill>
        <p:spPr>
          <a:xfrm>
            <a:off x="255678" y="1260669"/>
            <a:ext cx="8663275" cy="4831644"/>
          </a:xfrm>
          <a:prstGeom prst="rect">
            <a:avLst/>
          </a:prstGeom>
        </p:spPr>
      </p:pic>
    </p:spTree>
    <p:extLst>
      <p:ext uri="{BB962C8B-B14F-4D97-AF65-F5344CB8AC3E}">
        <p14:creationId xmlns:p14="http://schemas.microsoft.com/office/powerpoint/2010/main" val="1371385245"/>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8CCD972-3CF0-4BDE-B650-C8895FC8768C}"/>
              </a:ext>
            </a:extLst>
          </p:cNvPr>
          <p:cNvSpPr/>
          <p:nvPr/>
        </p:nvSpPr>
        <p:spPr>
          <a:xfrm>
            <a:off x="-79049" y="3"/>
            <a:ext cx="9223051" cy="174002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ar-AE"/>
          </a:p>
        </p:txBody>
      </p:sp>
      <p:pic>
        <p:nvPicPr>
          <p:cNvPr id="5" name="Content Placeholder 4" descr="Graphical user interface, application, table, Excel&#10;&#10;Description automatically generated">
            <a:extLst>
              <a:ext uri="{FF2B5EF4-FFF2-40B4-BE49-F238E27FC236}">
                <a16:creationId xmlns:a16="http://schemas.microsoft.com/office/drawing/2014/main" id="{421C52D5-5456-4F98-B8B9-1F8B87266402}"/>
              </a:ext>
            </a:extLst>
          </p:cNvPr>
          <p:cNvPicPr>
            <a:picLocks noGrp="1" noChangeAspect="1"/>
          </p:cNvPicPr>
          <p:nvPr>
            <p:ph idx="1"/>
          </p:nvPr>
        </p:nvPicPr>
        <p:blipFill>
          <a:blip r:embed="rId2"/>
          <a:stretch>
            <a:fillRect/>
          </a:stretch>
        </p:blipFill>
        <p:spPr>
          <a:xfrm>
            <a:off x="-48403" y="1310165"/>
            <a:ext cx="9144001" cy="5538961"/>
          </a:xfrm>
        </p:spPr>
      </p:pic>
      <p:pic>
        <p:nvPicPr>
          <p:cNvPr id="3" name="Picture 2" descr="A picture containing text&#10;&#10;Description automatically generated">
            <a:extLst>
              <a:ext uri="{FF2B5EF4-FFF2-40B4-BE49-F238E27FC236}">
                <a16:creationId xmlns:a16="http://schemas.microsoft.com/office/drawing/2014/main" id="{E5C800E3-C040-45D5-BC00-335735313579}"/>
              </a:ext>
            </a:extLst>
          </p:cNvPr>
          <p:cNvPicPr>
            <a:picLocks noChangeAspect="1"/>
          </p:cNvPicPr>
          <p:nvPr/>
        </p:nvPicPr>
        <p:blipFill>
          <a:blip r:embed="rId3"/>
          <a:stretch>
            <a:fillRect/>
          </a:stretch>
        </p:blipFill>
        <p:spPr>
          <a:xfrm>
            <a:off x="-48404" y="8881"/>
            <a:ext cx="9144000" cy="1811059"/>
          </a:xfrm>
          <a:prstGeom prst="rect">
            <a:avLst/>
          </a:prstGeom>
        </p:spPr>
      </p:pic>
      <p:sp>
        <p:nvSpPr>
          <p:cNvPr id="2" name="Slide Number Placeholder 1">
            <a:extLst>
              <a:ext uri="{FF2B5EF4-FFF2-40B4-BE49-F238E27FC236}">
                <a16:creationId xmlns:a16="http://schemas.microsoft.com/office/drawing/2014/main" id="{EC8DBA3C-247D-424A-8994-63A0BBA9663D}"/>
              </a:ext>
            </a:extLst>
          </p:cNvPr>
          <p:cNvSpPr>
            <a:spLocks noGrp="1"/>
          </p:cNvSpPr>
          <p:nvPr>
            <p:ph type="sldNum" sz="quarter" idx="12"/>
          </p:nvPr>
        </p:nvSpPr>
        <p:spPr/>
        <p:txBody>
          <a:bodyPr/>
          <a:lstStyle/>
          <a:p>
            <a:fld id="{5B1FFCDC-02D3-4D4E-9232-D72EE9C3B9A3}" type="slidenum">
              <a:rPr lang="en-US" smtClean="0"/>
              <a:pPr/>
              <a:t>13</a:t>
            </a:fld>
            <a:endParaRPr lang="en-US"/>
          </a:p>
        </p:txBody>
      </p:sp>
    </p:spTree>
    <p:extLst>
      <p:ext uri="{BB962C8B-B14F-4D97-AF65-F5344CB8AC3E}">
        <p14:creationId xmlns:p14="http://schemas.microsoft.com/office/powerpoint/2010/main" val="1711280296"/>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CF3F3E-6315-496C-90F1-70029641BBD6}"/>
              </a:ext>
            </a:extLst>
          </p:cNvPr>
          <p:cNvSpPr>
            <a:spLocks noGrp="1"/>
          </p:cNvSpPr>
          <p:nvPr>
            <p:ph type="title"/>
          </p:nvPr>
        </p:nvSpPr>
        <p:spPr/>
        <p:txBody>
          <a:bodyPr/>
          <a:lstStyle/>
          <a:p>
            <a:r>
              <a:rPr lang="ar-AE" dirty="0"/>
              <a:t>إنشاء مصنف جديد</a:t>
            </a:r>
          </a:p>
        </p:txBody>
      </p:sp>
      <p:pic>
        <p:nvPicPr>
          <p:cNvPr id="5" name="Content Placeholder 4" descr="Graphical user interface, application&#10;&#10;Description automatically generated">
            <a:extLst>
              <a:ext uri="{FF2B5EF4-FFF2-40B4-BE49-F238E27FC236}">
                <a16:creationId xmlns:a16="http://schemas.microsoft.com/office/drawing/2014/main" id="{30BA05FE-2B70-4150-90D8-1A24BA6DB8EA}"/>
              </a:ext>
            </a:extLst>
          </p:cNvPr>
          <p:cNvPicPr>
            <a:picLocks noGrp="1" noChangeAspect="1"/>
          </p:cNvPicPr>
          <p:nvPr>
            <p:ph idx="1"/>
          </p:nvPr>
        </p:nvPicPr>
        <p:blipFill>
          <a:blip r:embed="rId2"/>
          <a:stretch>
            <a:fillRect/>
          </a:stretch>
        </p:blipFill>
        <p:spPr>
          <a:xfrm>
            <a:off x="0" y="1710602"/>
            <a:ext cx="9105544" cy="4494891"/>
          </a:xfrm>
        </p:spPr>
      </p:pic>
      <p:sp>
        <p:nvSpPr>
          <p:cNvPr id="3" name="Slide Number Placeholder 2">
            <a:extLst>
              <a:ext uri="{FF2B5EF4-FFF2-40B4-BE49-F238E27FC236}">
                <a16:creationId xmlns:a16="http://schemas.microsoft.com/office/drawing/2014/main" id="{562A44F8-96E9-42A8-977F-E2B8D857B265}"/>
              </a:ext>
            </a:extLst>
          </p:cNvPr>
          <p:cNvSpPr>
            <a:spLocks noGrp="1"/>
          </p:cNvSpPr>
          <p:nvPr>
            <p:ph type="sldNum" sz="quarter" idx="12"/>
          </p:nvPr>
        </p:nvSpPr>
        <p:spPr/>
        <p:txBody>
          <a:bodyPr/>
          <a:lstStyle/>
          <a:p>
            <a:fld id="{5B1FFCDC-02D3-4D4E-9232-D72EE9C3B9A3}" type="slidenum">
              <a:rPr lang="en-US" smtClean="0"/>
              <a:pPr/>
              <a:t>14</a:t>
            </a:fld>
            <a:endParaRPr lang="en-US"/>
          </a:p>
        </p:txBody>
      </p:sp>
    </p:spTree>
    <p:extLst>
      <p:ext uri="{BB962C8B-B14F-4D97-AF65-F5344CB8AC3E}">
        <p14:creationId xmlns:p14="http://schemas.microsoft.com/office/powerpoint/2010/main" val="1509033493"/>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D6F7B-CCE0-43CB-93AF-9A9A14688F31}"/>
              </a:ext>
            </a:extLst>
          </p:cNvPr>
          <p:cNvSpPr>
            <a:spLocks noGrp="1"/>
          </p:cNvSpPr>
          <p:nvPr>
            <p:ph type="title"/>
          </p:nvPr>
        </p:nvSpPr>
        <p:spPr/>
        <p:txBody>
          <a:bodyPr/>
          <a:lstStyle/>
          <a:p>
            <a:r>
              <a:rPr lang="ar-AE" dirty="0"/>
              <a:t>إدخال البيانات إلى الخلايا</a:t>
            </a:r>
            <a:r>
              <a:rPr lang="ar-SA" dirty="0"/>
              <a:t> و تحريرها</a:t>
            </a:r>
            <a:endParaRPr lang="ar-AE" dirty="0"/>
          </a:p>
        </p:txBody>
      </p:sp>
      <p:pic>
        <p:nvPicPr>
          <p:cNvPr id="5" name="Content Placeholder 4" descr="Text, letter&#10;&#10;Description automatically generated">
            <a:extLst>
              <a:ext uri="{FF2B5EF4-FFF2-40B4-BE49-F238E27FC236}">
                <a16:creationId xmlns:a16="http://schemas.microsoft.com/office/drawing/2014/main" id="{63ACAEC2-F18D-47C4-96F8-675415E49979}"/>
              </a:ext>
            </a:extLst>
          </p:cNvPr>
          <p:cNvPicPr>
            <a:picLocks noGrp="1" noChangeAspect="1"/>
          </p:cNvPicPr>
          <p:nvPr>
            <p:ph idx="1"/>
          </p:nvPr>
        </p:nvPicPr>
        <p:blipFill rotWithShape="1">
          <a:blip r:embed="rId2"/>
          <a:srcRect b="46004"/>
          <a:stretch/>
        </p:blipFill>
        <p:spPr>
          <a:xfrm>
            <a:off x="91115" y="1630703"/>
            <a:ext cx="8961775" cy="2355372"/>
          </a:xfrm>
        </p:spPr>
      </p:pic>
      <p:pic>
        <p:nvPicPr>
          <p:cNvPr id="6" name="Content Placeholder 4" descr="Text, letter&#10;&#10;Description automatically generated">
            <a:extLst>
              <a:ext uri="{FF2B5EF4-FFF2-40B4-BE49-F238E27FC236}">
                <a16:creationId xmlns:a16="http://schemas.microsoft.com/office/drawing/2014/main" id="{4785F4BD-1E09-47F3-9113-135DACB6B99D}"/>
              </a:ext>
            </a:extLst>
          </p:cNvPr>
          <p:cNvPicPr>
            <a:picLocks noChangeAspect="1"/>
          </p:cNvPicPr>
          <p:nvPr/>
        </p:nvPicPr>
        <p:blipFill rotWithShape="1">
          <a:blip r:embed="rId2"/>
          <a:srcRect t="54166"/>
          <a:stretch/>
        </p:blipFill>
        <p:spPr bwMode="auto">
          <a:xfrm>
            <a:off x="182227" y="4394448"/>
            <a:ext cx="8961775" cy="1999331"/>
          </a:xfrm>
          <a:prstGeom prst="rect">
            <a:avLst/>
          </a:prstGeom>
          <a:noFill/>
          <a:ln w="9525">
            <a:noFill/>
            <a:miter lim="800000"/>
            <a:headEnd/>
            <a:tailEnd/>
          </a:ln>
        </p:spPr>
      </p:pic>
      <p:sp>
        <p:nvSpPr>
          <p:cNvPr id="3" name="Slide Number Placeholder 2">
            <a:extLst>
              <a:ext uri="{FF2B5EF4-FFF2-40B4-BE49-F238E27FC236}">
                <a16:creationId xmlns:a16="http://schemas.microsoft.com/office/drawing/2014/main" id="{C357269A-8FFB-4DCE-A79E-C14E8542EF91}"/>
              </a:ext>
            </a:extLst>
          </p:cNvPr>
          <p:cNvSpPr>
            <a:spLocks noGrp="1"/>
          </p:cNvSpPr>
          <p:nvPr>
            <p:ph type="sldNum" sz="quarter" idx="12"/>
          </p:nvPr>
        </p:nvSpPr>
        <p:spPr/>
        <p:txBody>
          <a:bodyPr/>
          <a:lstStyle/>
          <a:p>
            <a:fld id="{5B1FFCDC-02D3-4D4E-9232-D72EE9C3B9A3}" type="slidenum">
              <a:rPr lang="en-US" smtClean="0"/>
              <a:pPr/>
              <a:t>15</a:t>
            </a:fld>
            <a:endParaRPr lang="en-US"/>
          </a:p>
        </p:txBody>
      </p:sp>
    </p:spTree>
    <p:extLst>
      <p:ext uri="{BB962C8B-B14F-4D97-AF65-F5344CB8AC3E}">
        <p14:creationId xmlns:p14="http://schemas.microsoft.com/office/powerpoint/2010/main" val="2048051501"/>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3941A-258C-49E6-A3F1-28F598A9F3F4}"/>
              </a:ext>
            </a:extLst>
          </p:cNvPr>
          <p:cNvSpPr>
            <a:spLocks noGrp="1"/>
          </p:cNvSpPr>
          <p:nvPr>
            <p:ph type="title"/>
          </p:nvPr>
        </p:nvSpPr>
        <p:spPr/>
        <p:txBody>
          <a:bodyPr/>
          <a:lstStyle/>
          <a:p>
            <a:r>
              <a:rPr lang="ar-AE" dirty="0"/>
              <a:t>ضبط عرض الأعمدة</a:t>
            </a:r>
          </a:p>
        </p:txBody>
      </p:sp>
      <p:pic>
        <p:nvPicPr>
          <p:cNvPr id="5" name="Content Placeholder 4" descr="Graphical user interface, table, Excel&#10;&#10;Description automatically generated">
            <a:extLst>
              <a:ext uri="{FF2B5EF4-FFF2-40B4-BE49-F238E27FC236}">
                <a16:creationId xmlns:a16="http://schemas.microsoft.com/office/drawing/2014/main" id="{F504B0A2-F87E-47EE-AC4A-9A005F08E780}"/>
              </a:ext>
            </a:extLst>
          </p:cNvPr>
          <p:cNvPicPr>
            <a:picLocks noGrp="1" noChangeAspect="1"/>
          </p:cNvPicPr>
          <p:nvPr>
            <p:ph idx="1"/>
          </p:nvPr>
        </p:nvPicPr>
        <p:blipFill>
          <a:blip r:embed="rId2"/>
          <a:stretch>
            <a:fillRect/>
          </a:stretch>
        </p:blipFill>
        <p:spPr>
          <a:xfrm>
            <a:off x="71301" y="1877208"/>
            <a:ext cx="9072700" cy="3937669"/>
          </a:xfrm>
        </p:spPr>
      </p:pic>
      <p:sp>
        <p:nvSpPr>
          <p:cNvPr id="3" name="Slide Number Placeholder 2">
            <a:extLst>
              <a:ext uri="{FF2B5EF4-FFF2-40B4-BE49-F238E27FC236}">
                <a16:creationId xmlns:a16="http://schemas.microsoft.com/office/drawing/2014/main" id="{FDF2AB38-23A1-40C9-84C5-D7F3AD30C412}"/>
              </a:ext>
            </a:extLst>
          </p:cNvPr>
          <p:cNvSpPr>
            <a:spLocks noGrp="1"/>
          </p:cNvSpPr>
          <p:nvPr>
            <p:ph type="sldNum" sz="quarter" idx="12"/>
          </p:nvPr>
        </p:nvSpPr>
        <p:spPr/>
        <p:txBody>
          <a:bodyPr/>
          <a:lstStyle/>
          <a:p>
            <a:fld id="{5B1FFCDC-02D3-4D4E-9232-D72EE9C3B9A3}" type="slidenum">
              <a:rPr lang="en-US" smtClean="0"/>
              <a:pPr/>
              <a:t>16</a:t>
            </a:fld>
            <a:endParaRPr lang="en-US"/>
          </a:p>
        </p:txBody>
      </p:sp>
    </p:spTree>
    <p:extLst>
      <p:ext uri="{BB962C8B-B14F-4D97-AF65-F5344CB8AC3E}">
        <p14:creationId xmlns:p14="http://schemas.microsoft.com/office/powerpoint/2010/main" val="3983311185"/>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F382D-F7A3-40CC-B932-EEFC87FF8D96}"/>
              </a:ext>
            </a:extLst>
          </p:cNvPr>
          <p:cNvSpPr>
            <a:spLocks noGrp="1"/>
          </p:cNvSpPr>
          <p:nvPr>
            <p:ph type="title"/>
          </p:nvPr>
        </p:nvSpPr>
        <p:spPr/>
        <p:txBody>
          <a:bodyPr/>
          <a:lstStyle/>
          <a:p>
            <a:r>
              <a:rPr lang="ar-AE" dirty="0"/>
              <a:t>تحديد خلايا متعددة</a:t>
            </a:r>
          </a:p>
        </p:txBody>
      </p:sp>
      <p:pic>
        <p:nvPicPr>
          <p:cNvPr id="5" name="Content Placeholder 4" descr="Graphical user interface, application, table, Excel&#10;&#10;Description automatically generated">
            <a:extLst>
              <a:ext uri="{FF2B5EF4-FFF2-40B4-BE49-F238E27FC236}">
                <a16:creationId xmlns:a16="http://schemas.microsoft.com/office/drawing/2014/main" id="{E2029FFB-2CB4-42AB-801E-7F3B4B36C468}"/>
              </a:ext>
            </a:extLst>
          </p:cNvPr>
          <p:cNvPicPr>
            <a:picLocks noGrp="1" noChangeAspect="1"/>
          </p:cNvPicPr>
          <p:nvPr>
            <p:ph idx="1"/>
          </p:nvPr>
        </p:nvPicPr>
        <p:blipFill>
          <a:blip r:embed="rId2"/>
          <a:stretch>
            <a:fillRect/>
          </a:stretch>
        </p:blipFill>
        <p:spPr>
          <a:xfrm>
            <a:off x="102679" y="1610344"/>
            <a:ext cx="8938647" cy="3813915"/>
          </a:xfrm>
        </p:spPr>
      </p:pic>
      <p:sp>
        <p:nvSpPr>
          <p:cNvPr id="6" name="Rectangle 5">
            <a:extLst>
              <a:ext uri="{FF2B5EF4-FFF2-40B4-BE49-F238E27FC236}">
                <a16:creationId xmlns:a16="http://schemas.microsoft.com/office/drawing/2014/main" id="{7DEE984A-C563-4BC4-B74B-181ECB024A9C}"/>
              </a:ext>
            </a:extLst>
          </p:cNvPr>
          <p:cNvSpPr/>
          <p:nvPr/>
        </p:nvSpPr>
        <p:spPr>
          <a:xfrm>
            <a:off x="8380520" y="5175682"/>
            <a:ext cx="763480" cy="44128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ar-AE"/>
          </a:p>
        </p:txBody>
      </p:sp>
      <p:sp>
        <p:nvSpPr>
          <p:cNvPr id="3" name="Slide Number Placeholder 2">
            <a:extLst>
              <a:ext uri="{FF2B5EF4-FFF2-40B4-BE49-F238E27FC236}">
                <a16:creationId xmlns:a16="http://schemas.microsoft.com/office/drawing/2014/main" id="{4ACB12CA-1811-43E4-8359-E072869C3638}"/>
              </a:ext>
            </a:extLst>
          </p:cNvPr>
          <p:cNvSpPr>
            <a:spLocks noGrp="1"/>
          </p:cNvSpPr>
          <p:nvPr>
            <p:ph type="sldNum" sz="quarter" idx="12"/>
          </p:nvPr>
        </p:nvSpPr>
        <p:spPr/>
        <p:txBody>
          <a:bodyPr/>
          <a:lstStyle/>
          <a:p>
            <a:fld id="{5B1FFCDC-02D3-4D4E-9232-D72EE9C3B9A3}" type="slidenum">
              <a:rPr lang="en-US" smtClean="0"/>
              <a:pPr/>
              <a:t>17</a:t>
            </a:fld>
            <a:endParaRPr lang="en-US"/>
          </a:p>
        </p:txBody>
      </p:sp>
    </p:spTree>
    <p:extLst>
      <p:ext uri="{BB962C8B-B14F-4D97-AF65-F5344CB8AC3E}">
        <p14:creationId xmlns:p14="http://schemas.microsoft.com/office/powerpoint/2010/main" val="2244555259"/>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31DC1-F0B7-40AE-AB12-280EEA1D8820}"/>
              </a:ext>
            </a:extLst>
          </p:cNvPr>
          <p:cNvSpPr>
            <a:spLocks noGrp="1"/>
          </p:cNvSpPr>
          <p:nvPr>
            <p:ph type="title"/>
          </p:nvPr>
        </p:nvSpPr>
        <p:spPr/>
        <p:txBody>
          <a:bodyPr/>
          <a:lstStyle/>
          <a:p>
            <a:r>
              <a:rPr lang="ar-AE" dirty="0"/>
              <a:t>استخدام مربع الاسم</a:t>
            </a:r>
          </a:p>
        </p:txBody>
      </p:sp>
      <p:pic>
        <p:nvPicPr>
          <p:cNvPr id="5" name="Content Placeholder 4" descr="Graphical user interface, application, table, Excel&#10;&#10;Description automatically generated">
            <a:extLst>
              <a:ext uri="{FF2B5EF4-FFF2-40B4-BE49-F238E27FC236}">
                <a16:creationId xmlns:a16="http://schemas.microsoft.com/office/drawing/2014/main" id="{EAE6223B-C544-426C-88C4-68ACB79F3139}"/>
              </a:ext>
            </a:extLst>
          </p:cNvPr>
          <p:cNvPicPr>
            <a:picLocks noGrp="1" noChangeAspect="1"/>
          </p:cNvPicPr>
          <p:nvPr>
            <p:ph idx="1"/>
          </p:nvPr>
        </p:nvPicPr>
        <p:blipFill>
          <a:blip r:embed="rId2"/>
          <a:stretch>
            <a:fillRect/>
          </a:stretch>
        </p:blipFill>
        <p:spPr>
          <a:xfrm>
            <a:off x="71660" y="1533047"/>
            <a:ext cx="9000680" cy="4051007"/>
          </a:xfrm>
        </p:spPr>
      </p:pic>
      <p:sp>
        <p:nvSpPr>
          <p:cNvPr id="6" name="Rectangle 5">
            <a:extLst>
              <a:ext uri="{FF2B5EF4-FFF2-40B4-BE49-F238E27FC236}">
                <a16:creationId xmlns:a16="http://schemas.microsoft.com/office/drawing/2014/main" id="{4120E352-B7E7-4052-9523-D622E70AA81F}"/>
              </a:ext>
            </a:extLst>
          </p:cNvPr>
          <p:cNvSpPr/>
          <p:nvPr/>
        </p:nvSpPr>
        <p:spPr>
          <a:xfrm>
            <a:off x="-1" y="5324953"/>
            <a:ext cx="4918229" cy="44128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ar-AE"/>
          </a:p>
        </p:txBody>
      </p:sp>
      <p:sp>
        <p:nvSpPr>
          <p:cNvPr id="3" name="Slide Number Placeholder 2">
            <a:extLst>
              <a:ext uri="{FF2B5EF4-FFF2-40B4-BE49-F238E27FC236}">
                <a16:creationId xmlns:a16="http://schemas.microsoft.com/office/drawing/2014/main" id="{F0ADAA36-BF8D-43C6-9D27-1E0064437D85}"/>
              </a:ext>
            </a:extLst>
          </p:cNvPr>
          <p:cNvSpPr>
            <a:spLocks noGrp="1"/>
          </p:cNvSpPr>
          <p:nvPr>
            <p:ph type="sldNum" sz="quarter" idx="12"/>
          </p:nvPr>
        </p:nvSpPr>
        <p:spPr/>
        <p:txBody>
          <a:bodyPr/>
          <a:lstStyle/>
          <a:p>
            <a:fld id="{5B1FFCDC-02D3-4D4E-9232-D72EE9C3B9A3}" type="slidenum">
              <a:rPr lang="en-US" smtClean="0"/>
              <a:pPr/>
              <a:t>18</a:t>
            </a:fld>
            <a:endParaRPr lang="en-US"/>
          </a:p>
        </p:txBody>
      </p:sp>
    </p:spTree>
    <p:extLst>
      <p:ext uri="{BB962C8B-B14F-4D97-AF65-F5344CB8AC3E}">
        <p14:creationId xmlns:p14="http://schemas.microsoft.com/office/powerpoint/2010/main" val="1824962867"/>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31DC1-F0B7-40AE-AB12-280EEA1D8820}"/>
              </a:ext>
            </a:extLst>
          </p:cNvPr>
          <p:cNvSpPr>
            <a:spLocks noGrp="1"/>
          </p:cNvSpPr>
          <p:nvPr>
            <p:ph type="title"/>
          </p:nvPr>
        </p:nvSpPr>
        <p:spPr/>
        <p:txBody>
          <a:bodyPr/>
          <a:lstStyle/>
          <a:p>
            <a:r>
              <a:rPr lang="ar-AE" dirty="0"/>
              <a:t>استخدام مربع الاسم</a:t>
            </a:r>
          </a:p>
        </p:txBody>
      </p:sp>
      <p:pic>
        <p:nvPicPr>
          <p:cNvPr id="8" name="Content Placeholder 7" descr="Graphical user interface, application, table, Excel&#10;&#10;Description automatically generated">
            <a:extLst>
              <a:ext uri="{FF2B5EF4-FFF2-40B4-BE49-F238E27FC236}">
                <a16:creationId xmlns:a16="http://schemas.microsoft.com/office/drawing/2014/main" id="{5E8DFA26-6503-40E6-8005-36FF5BB4E392}"/>
              </a:ext>
            </a:extLst>
          </p:cNvPr>
          <p:cNvPicPr>
            <a:picLocks noGrp="1" noChangeAspect="1"/>
          </p:cNvPicPr>
          <p:nvPr>
            <p:ph idx="1"/>
          </p:nvPr>
        </p:nvPicPr>
        <p:blipFill>
          <a:blip r:embed="rId2"/>
          <a:stretch>
            <a:fillRect/>
          </a:stretch>
        </p:blipFill>
        <p:spPr>
          <a:xfrm>
            <a:off x="0" y="2145446"/>
            <a:ext cx="8984202" cy="3269399"/>
          </a:xfrm>
        </p:spPr>
      </p:pic>
      <p:sp>
        <p:nvSpPr>
          <p:cNvPr id="6" name="Rectangle 5">
            <a:extLst>
              <a:ext uri="{FF2B5EF4-FFF2-40B4-BE49-F238E27FC236}">
                <a16:creationId xmlns:a16="http://schemas.microsoft.com/office/drawing/2014/main" id="{4120E352-B7E7-4052-9523-D622E70AA81F}"/>
              </a:ext>
            </a:extLst>
          </p:cNvPr>
          <p:cNvSpPr/>
          <p:nvPr/>
        </p:nvSpPr>
        <p:spPr>
          <a:xfrm>
            <a:off x="5948039" y="2049092"/>
            <a:ext cx="2077376" cy="44128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ar-AE"/>
          </a:p>
        </p:txBody>
      </p:sp>
      <p:sp>
        <p:nvSpPr>
          <p:cNvPr id="3" name="Slide Number Placeholder 2">
            <a:extLst>
              <a:ext uri="{FF2B5EF4-FFF2-40B4-BE49-F238E27FC236}">
                <a16:creationId xmlns:a16="http://schemas.microsoft.com/office/drawing/2014/main" id="{B7D8BF5E-95D2-49A3-845C-8CD5883C1309}"/>
              </a:ext>
            </a:extLst>
          </p:cNvPr>
          <p:cNvSpPr>
            <a:spLocks noGrp="1"/>
          </p:cNvSpPr>
          <p:nvPr>
            <p:ph type="sldNum" sz="quarter" idx="12"/>
          </p:nvPr>
        </p:nvSpPr>
        <p:spPr/>
        <p:txBody>
          <a:bodyPr/>
          <a:lstStyle/>
          <a:p>
            <a:fld id="{5B1FFCDC-02D3-4D4E-9232-D72EE9C3B9A3}" type="slidenum">
              <a:rPr lang="en-US" smtClean="0"/>
              <a:pPr/>
              <a:t>19</a:t>
            </a:fld>
            <a:endParaRPr lang="en-US"/>
          </a:p>
        </p:txBody>
      </p:sp>
    </p:spTree>
    <p:extLst>
      <p:ext uri="{BB962C8B-B14F-4D97-AF65-F5344CB8AC3E}">
        <p14:creationId xmlns:p14="http://schemas.microsoft.com/office/powerpoint/2010/main" val="827074422"/>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16A7DB-A02A-408B-A8B4-63A6D2EADA28}"/>
              </a:ext>
            </a:extLst>
          </p:cNvPr>
          <p:cNvSpPr>
            <a:spLocks noGrp="1"/>
          </p:cNvSpPr>
          <p:nvPr>
            <p:ph type="title"/>
          </p:nvPr>
        </p:nvSpPr>
        <p:spPr/>
        <p:txBody>
          <a:bodyPr/>
          <a:lstStyle/>
          <a:p>
            <a:r>
              <a:rPr lang="ar-AE" dirty="0"/>
              <a:t>نظرة عامة على "جداول البيانات"</a:t>
            </a:r>
          </a:p>
        </p:txBody>
      </p:sp>
      <p:sp>
        <p:nvSpPr>
          <p:cNvPr id="3" name="Content Placeholder 2">
            <a:extLst>
              <a:ext uri="{FF2B5EF4-FFF2-40B4-BE49-F238E27FC236}">
                <a16:creationId xmlns:a16="http://schemas.microsoft.com/office/drawing/2014/main" id="{4C49AC5D-F5FD-48C5-8647-E3F1F7F8CEF8}"/>
              </a:ext>
            </a:extLst>
          </p:cNvPr>
          <p:cNvSpPr>
            <a:spLocks noGrp="1"/>
          </p:cNvSpPr>
          <p:nvPr>
            <p:ph idx="1"/>
          </p:nvPr>
        </p:nvSpPr>
        <p:spPr>
          <a:xfrm>
            <a:off x="457200" y="1600201"/>
            <a:ext cx="8229600" cy="1828800"/>
          </a:xfrm>
        </p:spPr>
        <p:txBody>
          <a:bodyPr/>
          <a:lstStyle/>
          <a:p>
            <a:r>
              <a:rPr lang="ar-AE" sz="2400" dirty="0"/>
              <a:t>لقد تعلمت في الوحدة السابقة كيفية إنشاء مستندات مصممة جيدا باستخدام تطبيق وورد 2016</a:t>
            </a:r>
            <a:r>
              <a:rPr lang="ar-SA" sz="2400" dirty="0"/>
              <a:t> ، </a:t>
            </a:r>
            <a:r>
              <a:rPr lang="ar-AE" sz="2400" dirty="0"/>
              <a:t>وسنتعرف الآن على تطبيق جدول البيانات الذي يساعدك على ترتيب قدر كبير من البيانات وتحليلها،</a:t>
            </a:r>
            <a:r>
              <a:rPr lang="ar-SA" sz="2400" dirty="0"/>
              <a:t> </a:t>
            </a:r>
            <a:r>
              <a:rPr lang="ar-AE" sz="2400" dirty="0"/>
              <a:t>فالشركات الكبيرة والصغيرة منها تستخدمه في إعداد الميزانيات وغيرها من الأغراض. وترشدك هذه</a:t>
            </a:r>
            <a:r>
              <a:rPr lang="ar-SA" sz="2400" dirty="0"/>
              <a:t> </a:t>
            </a:r>
            <a:r>
              <a:rPr lang="ar-AE" sz="2400" dirty="0"/>
              <a:t>الوحدة من خلال اكتساب المعرفة الأساسية ومهارات مايكروسوفت أكسل  2016</a:t>
            </a:r>
            <a:r>
              <a:rPr lang="ar-SA" sz="2400" dirty="0"/>
              <a:t> </a:t>
            </a:r>
            <a:r>
              <a:rPr lang="ar-AE" sz="2400" dirty="0"/>
              <a:t>من تطبيق جدول البيانات الأكثر استخدام</a:t>
            </a:r>
            <a:r>
              <a:rPr lang="ar-SA" sz="2400" dirty="0"/>
              <a:t>ً</a:t>
            </a:r>
            <a:r>
              <a:rPr lang="ar-AE" sz="2400" dirty="0"/>
              <a:t>ا</a:t>
            </a:r>
            <a:r>
              <a:rPr lang="ar-SA" sz="2400" dirty="0"/>
              <a:t>.</a:t>
            </a:r>
            <a:endParaRPr lang="ar-AE" sz="2400" dirty="0"/>
          </a:p>
        </p:txBody>
      </p:sp>
      <p:sp>
        <p:nvSpPr>
          <p:cNvPr id="5" name="TextBox 4">
            <a:extLst>
              <a:ext uri="{FF2B5EF4-FFF2-40B4-BE49-F238E27FC236}">
                <a16:creationId xmlns:a16="http://schemas.microsoft.com/office/drawing/2014/main" id="{3F9A76F9-2D36-4FF7-BF15-70169E4CCD7C}"/>
              </a:ext>
            </a:extLst>
          </p:cNvPr>
          <p:cNvSpPr txBox="1"/>
          <p:nvPr/>
        </p:nvSpPr>
        <p:spPr>
          <a:xfrm>
            <a:off x="707997" y="4490760"/>
            <a:ext cx="7728011" cy="1938992"/>
          </a:xfrm>
          <a:prstGeom prst="rect">
            <a:avLst/>
          </a:prstGeom>
          <a:noFill/>
        </p:spPr>
        <p:txBody>
          <a:bodyPr wrap="square">
            <a:spAutoFit/>
          </a:bodyPr>
          <a:lstStyle/>
          <a:p>
            <a:pPr algn="just" rtl="1"/>
            <a:r>
              <a:rPr lang="ar-AE" sz="2400" dirty="0">
                <a:solidFill>
                  <a:srgbClr val="242021"/>
                </a:solidFill>
                <a:latin typeface="Baseet"/>
              </a:rPr>
              <a:t>جدول البيانات هو برنامج تطبيقي يستخدم لتنظيم البيانات وتخزينها على شكل جدول ويتألف من صفوف</a:t>
            </a:r>
            <a:r>
              <a:rPr lang="ar-SA" sz="2400" dirty="0">
                <a:solidFill>
                  <a:srgbClr val="242021"/>
                </a:solidFill>
                <a:latin typeface="Baseet"/>
              </a:rPr>
              <a:t> </a:t>
            </a:r>
            <a:r>
              <a:rPr lang="ar-AE" sz="2400" dirty="0">
                <a:solidFill>
                  <a:srgbClr val="242021"/>
                </a:solidFill>
                <a:latin typeface="Baseet"/>
              </a:rPr>
              <a:t> وأعمدة، ويستخدم لمعالجة البيانات وإجراء العمليات الحسابية باستخدام الصيغ والدوال الرياضية، ويستخدم برنامج جدول البيانات لتكوين أرقام المبيعات، وضرائب المبيعات، والعمولات، وميزانية</a:t>
            </a:r>
            <a:r>
              <a:rPr lang="ar-SA" sz="2400" dirty="0">
                <a:solidFill>
                  <a:srgbClr val="242021"/>
                </a:solidFill>
                <a:latin typeface="Baseet"/>
              </a:rPr>
              <a:t> </a:t>
            </a:r>
            <a:r>
              <a:rPr lang="ar-AE" sz="2400" dirty="0">
                <a:solidFill>
                  <a:srgbClr val="242021"/>
                </a:solidFill>
                <a:latin typeface="Baseet"/>
              </a:rPr>
              <a:t>الشركات، وما إلى ذلك</a:t>
            </a:r>
            <a:r>
              <a:rPr lang="ar-SA" sz="2400" dirty="0">
                <a:solidFill>
                  <a:srgbClr val="242021"/>
                </a:solidFill>
                <a:latin typeface="Baseet"/>
              </a:rPr>
              <a:t>.</a:t>
            </a:r>
            <a:endParaRPr lang="ar-AE" sz="2400" dirty="0"/>
          </a:p>
        </p:txBody>
      </p:sp>
      <p:sp>
        <p:nvSpPr>
          <p:cNvPr id="7" name="TextBox 6">
            <a:extLst>
              <a:ext uri="{FF2B5EF4-FFF2-40B4-BE49-F238E27FC236}">
                <a16:creationId xmlns:a16="http://schemas.microsoft.com/office/drawing/2014/main" id="{1A7BB5CE-8F79-42A4-9A08-7B321575E63F}"/>
              </a:ext>
            </a:extLst>
          </p:cNvPr>
          <p:cNvSpPr txBox="1"/>
          <p:nvPr/>
        </p:nvSpPr>
        <p:spPr>
          <a:xfrm>
            <a:off x="4092606" y="4029097"/>
            <a:ext cx="4594195" cy="461665"/>
          </a:xfrm>
          <a:prstGeom prst="rect">
            <a:avLst/>
          </a:prstGeom>
          <a:noFill/>
        </p:spPr>
        <p:txBody>
          <a:bodyPr wrap="square">
            <a:spAutoFit/>
          </a:bodyPr>
          <a:lstStyle/>
          <a:p>
            <a:pPr algn="r" rtl="1"/>
            <a:r>
              <a:rPr lang="ar-AE" sz="2400" b="1" dirty="0">
                <a:solidFill>
                  <a:srgbClr val="31A543"/>
                </a:solidFill>
                <a:latin typeface="HacenTunisiaBold"/>
              </a:rPr>
              <a:t>مقدمة عن "جداول البيانات"</a:t>
            </a:r>
            <a:endParaRPr lang="ar-AE" sz="2400" dirty="0"/>
          </a:p>
        </p:txBody>
      </p:sp>
      <p:sp>
        <p:nvSpPr>
          <p:cNvPr id="4" name="Slide Number Placeholder 3">
            <a:extLst>
              <a:ext uri="{FF2B5EF4-FFF2-40B4-BE49-F238E27FC236}">
                <a16:creationId xmlns:a16="http://schemas.microsoft.com/office/drawing/2014/main" id="{E4D000DE-0488-4C1E-98EB-26CEE88E4FD6}"/>
              </a:ext>
            </a:extLst>
          </p:cNvPr>
          <p:cNvSpPr>
            <a:spLocks noGrp="1"/>
          </p:cNvSpPr>
          <p:nvPr>
            <p:ph type="sldNum" sz="quarter" idx="12"/>
          </p:nvPr>
        </p:nvSpPr>
        <p:spPr/>
        <p:txBody>
          <a:bodyPr/>
          <a:lstStyle/>
          <a:p>
            <a:fld id="{5B1FFCDC-02D3-4D4E-9232-D72EE9C3B9A3}" type="slidenum">
              <a:rPr lang="en-US" smtClean="0"/>
              <a:pPr/>
              <a:t>2</a:t>
            </a:fld>
            <a:endParaRPr lang="en-US"/>
          </a:p>
        </p:txBody>
      </p:sp>
    </p:spTree>
    <p:extLst>
      <p:ext uri="{BB962C8B-B14F-4D97-AF65-F5344CB8AC3E}">
        <p14:creationId xmlns:p14="http://schemas.microsoft.com/office/powerpoint/2010/main" val="1013400611"/>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41B26-56AA-4B17-9A5A-341E96D24FE8}"/>
              </a:ext>
            </a:extLst>
          </p:cNvPr>
          <p:cNvSpPr>
            <a:spLocks noGrp="1"/>
          </p:cNvSpPr>
          <p:nvPr>
            <p:ph type="title"/>
          </p:nvPr>
        </p:nvSpPr>
        <p:spPr>
          <a:xfrm>
            <a:off x="457200" y="36621"/>
            <a:ext cx="8229600" cy="1143000"/>
          </a:xfrm>
        </p:spPr>
        <p:txBody>
          <a:bodyPr/>
          <a:lstStyle/>
          <a:p>
            <a:r>
              <a:rPr lang="ar-AE" dirty="0"/>
              <a:t>التنقل في ورقة العمل</a:t>
            </a:r>
          </a:p>
        </p:txBody>
      </p:sp>
      <p:pic>
        <p:nvPicPr>
          <p:cNvPr id="5" name="Content Placeholder 4" descr="Text, letter&#10;&#10;Description automatically generated">
            <a:extLst>
              <a:ext uri="{FF2B5EF4-FFF2-40B4-BE49-F238E27FC236}">
                <a16:creationId xmlns:a16="http://schemas.microsoft.com/office/drawing/2014/main" id="{3D2659C5-3B2C-44A8-AA84-886C661BE687}"/>
              </a:ext>
            </a:extLst>
          </p:cNvPr>
          <p:cNvPicPr>
            <a:picLocks noGrp="1" noChangeAspect="1"/>
          </p:cNvPicPr>
          <p:nvPr>
            <p:ph idx="1"/>
          </p:nvPr>
        </p:nvPicPr>
        <p:blipFill>
          <a:blip r:embed="rId2"/>
          <a:stretch>
            <a:fillRect/>
          </a:stretch>
        </p:blipFill>
        <p:spPr>
          <a:xfrm>
            <a:off x="115410" y="1337997"/>
            <a:ext cx="9011586" cy="4911882"/>
          </a:xfrm>
        </p:spPr>
      </p:pic>
      <p:sp>
        <p:nvSpPr>
          <p:cNvPr id="3" name="Slide Number Placeholder 2">
            <a:extLst>
              <a:ext uri="{FF2B5EF4-FFF2-40B4-BE49-F238E27FC236}">
                <a16:creationId xmlns:a16="http://schemas.microsoft.com/office/drawing/2014/main" id="{36E180DE-0A1B-4A25-A895-0942F7673830}"/>
              </a:ext>
            </a:extLst>
          </p:cNvPr>
          <p:cNvSpPr>
            <a:spLocks noGrp="1"/>
          </p:cNvSpPr>
          <p:nvPr>
            <p:ph type="sldNum" sz="quarter" idx="12"/>
          </p:nvPr>
        </p:nvSpPr>
        <p:spPr/>
        <p:txBody>
          <a:bodyPr/>
          <a:lstStyle/>
          <a:p>
            <a:fld id="{5B1FFCDC-02D3-4D4E-9232-D72EE9C3B9A3}" type="slidenum">
              <a:rPr lang="en-US" smtClean="0"/>
              <a:pPr/>
              <a:t>20</a:t>
            </a:fld>
            <a:endParaRPr lang="en-US"/>
          </a:p>
        </p:txBody>
      </p:sp>
    </p:spTree>
    <p:extLst>
      <p:ext uri="{BB962C8B-B14F-4D97-AF65-F5344CB8AC3E}">
        <p14:creationId xmlns:p14="http://schemas.microsoft.com/office/powerpoint/2010/main" val="1807579697"/>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E1B35D-A578-42DB-9812-AF0078257CE5}"/>
              </a:ext>
            </a:extLst>
          </p:cNvPr>
          <p:cNvSpPr>
            <a:spLocks noGrp="1"/>
          </p:cNvSpPr>
          <p:nvPr>
            <p:ph type="title"/>
          </p:nvPr>
        </p:nvSpPr>
        <p:spPr/>
        <p:txBody>
          <a:bodyPr/>
          <a:lstStyle/>
          <a:p>
            <a:r>
              <a:rPr lang="ar-AE" dirty="0"/>
              <a:t>إدراج ورقة عمل</a:t>
            </a:r>
          </a:p>
        </p:txBody>
      </p:sp>
      <p:pic>
        <p:nvPicPr>
          <p:cNvPr id="12" name="Content Placeholder 11">
            <a:extLst>
              <a:ext uri="{FF2B5EF4-FFF2-40B4-BE49-F238E27FC236}">
                <a16:creationId xmlns:a16="http://schemas.microsoft.com/office/drawing/2014/main" id="{1A470F89-7D2B-4D86-BA10-8F91D61BCFE3}"/>
              </a:ext>
            </a:extLst>
          </p:cNvPr>
          <p:cNvPicPr>
            <a:picLocks noGrp="1" noChangeAspect="1"/>
          </p:cNvPicPr>
          <p:nvPr>
            <p:ph idx="1"/>
          </p:nvPr>
        </p:nvPicPr>
        <p:blipFill>
          <a:blip r:embed="rId2"/>
          <a:stretch>
            <a:fillRect/>
          </a:stretch>
        </p:blipFill>
        <p:spPr>
          <a:xfrm>
            <a:off x="35040" y="1407538"/>
            <a:ext cx="9073919" cy="5450462"/>
          </a:xfrm>
          <a:prstGeom prst="rect">
            <a:avLst/>
          </a:prstGeom>
        </p:spPr>
      </p:pic>
      <p:sp>
        <p:nvSpPr>
          <p:cNvPr id="3" name="Slide Number Placeholder 2">
            <a:extLst>
              <a:ext uri="{FF2B5EF4-FFF2-40B4-BE49-F238E27FC236}">
                <a16:creationId xmlns:a16="http://schemas.microsoft.com/office/drawing/2014/main" id="{9C9AE419-D857-4AED-B4E4-270887993EA7}"/>
              </a:ext>
            </a:extLst>
          </p:cNvPr>
          <p:cNvSpPr>
            <a:spLocks noGrp="1"/>
          </p:cNvSpPr>
          <p:nvPr>
            <p:ph type="sldNum" sz="quarter" idx="12"/>
          </p:nvPr>
        </p:nvSpPr>
        <p:spPr/>
        <p:txBody>
          <a:bodyPr/>
          <a:lstStyle/>
          <a:p>
            <a:fld id="{5B1FFCDC-02D3-4D4E-9232-D72EE9C3B9A3}" type="slidenum">
              <a:rPr lang="en-US" smtClean="0"/>
              <a:pPr/>
              <a:t>21</a:t>
            </a:fld>
            <a:endParaRPr lang="en-US"/>
          </a:p>
        </p:txBody>
      </p:sp>
    </p:spTree>
    <p:extLst>
      <p:ext uri="{BB962C8B-B14F-4D97-AF65-F5344CB8AC3E}">
        <p14:creationId xmlns:p14="http://schemas.microsoft.com/office/powerpoint/2010/main" val="2038873381"/>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AE7E0-0797-4F1F-8C83-40B2515DA866}"/>
              </a:ext>
            </a:extLst>
          </p:cNvPr>
          <p:cNvSpPr>
            <a:spLocks noGrp="1"/>
          </p:cNvSpPr>
          <p:nvPr>
            <p:ph type="title"/>
          </p:nvPr>
        </p:nvSpPr>
        <p:spPr>
          <a:xfrm>
            <a:off x="457200" y="567601"/>
            <a:ext cx="8229600" cy="1143000"/>
          </a:xfrm>
        </p:spPr>
        <p:txBody>
          <a:bodyPr/>
          <a:lstStyle/>
          <a:p>
            <a:r>
              <a:rPr lang="ar-AE" dirty="0"/>
              <a:t>حذف ورقة عمل</a:t>
            </a:r>
          </a:p>
        </p:txBody>
      </p:sp>
      <p:pic>
        <p:nvPicPr>
          <p:cNvPr id="5" name="Content Placeholder 4" descr="Graphical user interface, application, table, Excel&#10;&#10;Description automatically generated">
            <a:extLst>
              <a:ext uri="{FF2B5EF4-FFF2-40B4-BE49-F238E27FC236}">
                <a16:creationId xmlns:a16="http://schemas.microsoft.com/office/drawing/2014/main" id="{55D7048B-5D1A-4B83-ADC4-7EC856BC1D0A}"/>
              </a:ext>
            </a:extLst>
          </p:cNvPr>
          <p:cNvPicPr>
            <a:picLocks noGrp="1" noChangeAspect="1"/>
          </p:cNvPicPr>
          <p:nvPr>
            <p:ph idx="1"/>
          </p:nvPr>
        </p:nvPicPr>
        <p:blipFill rotWithShape="1">
          <a:blip r:embed="rId2"/>
          <a:srcRect b="1706"/>
          <a:stretch/>
        </p:blipFill>
        <p:spPr>
          <a:xfrm>
            <a:off x="0" y="2095130"/>
            <a:ext cx="9101945" cy="4195269"/>
          </a:xfrm>
        </p:spPr>
      </p:pic>
      <p:sp>
        <p:nvSpPr>
          <p:cNvPr id="3" name="Slide Number Placeholder 2">
            <a:extLst>
              <a:ext uri="{FF2B5EF4-FFF2-40B4-BE49-F238E27FC236}">
                <a16:creationId xmlns:a16="http://schemas.microsoft.com/office/drawing/2014/main" id="{A073F028-D173-4A8C-BDF0-91757691FFCF}"/>
              </a:ext>
            </a:extLst>
          </p:cNvPr>
          <p:cNvSpPr>
            <a:spLocks noGrp="1"/>
          </p:cNvSpPr>
          <p:nvPr>
            <p:ph type="sldNum" sz="quarter" idx="12"/>
          </p:nvPr>
        </p:nvSpPr>
        <p:spPr/>
        <p:txBody>
          <a:bodyPr/>
          <a:lstStyle/>
          <a:p>
            <a:fld id="{5B1FFCDC-02D3-4D4E-9232-D72EE9C3B9A3}" type="slidenum">
              <a:rPr lang="en-US" smtClean="0"/>
              <a:pPr/>
              <a:t>22</a:t>
            </a:fld>
            <a:endParaRPr lang="en-US"/>
          </a:p>
        </p:txBody>
      </p:sp>
    </p:spTree>
    <p:extLst>
      <p:ext uri="{BB962C8B-B14F-4D97-AF65-F5344CB8AC3E}">
        <p14:creationId xmlns:p14="http://schemas.microsoft.com/office/powerpoint/2010/main" val="3062555947"/>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618FE-60F1-4393-88E8-1D1B1A495F5B}"/>
              </a:ext>
            </a:extLst>
          </p:cNvPr>
          <p:cNvSpPr>
            <a:spLocks noGrp="1"/>
          </p:cNvSpPr>
          <p:nvPr>
            <p:ph type="title"/>
          </p:nvPr>
        </p:nvSpPr>
        <p:spPr/>
        <p:txBody>
          <a:bodyPr/>
          <a:lstStyle/>
          <a:p>
            <a:r>
              <a:rPr lang="ar-AE" dirty="0"/>
              <a:t>إعادة تسمية ورقة عمل</a:t>
            </a:r>
          </a:p>
        </p:txBody>
      </p:sp>
      <p:pic>
        <p:nvPicPr>
          <p:cNvPr id="5" name="Content Placeholder 4" descr="Graphical user interface, text, application&#10;&#10;Description automatically generated">
            <a:extLst>
              <a:ext uri="{FF2B5EF4-FFF2-40B4-BE49-F238E27FC236}">
                <a16:creationId xmlns:a16="http://schemas.microsoft.com/office/drawing/2014/main" id="{4EAFC876-38FA-4BD3-AFC6-444D4B7E6A59}"/>
              </a:ext>
            </a:extLst>
          </p:cNvPr>
          <p:cNvPicPr>
            <a:picLocks noGrp="1" noChangeAspect="1"/>
          </p:cNvPicPr>
          <p:nvPr>
            <p:ph idx="1"/>
          </p:nvPr>
        </p:nvPicPr>
        <p:blipFill>
          <a:blip r:embed="rId2"/>
          <a:stretch>
            <a:fillRect/>
          </a:stretch>
        </p:blipFill>
        <p:spPr>
          <a:xfrm>
            <a:off x="86557" y="1619049"/>
            <a:ext cx="8970885" cy="4004029"/>
          </a:xfrm>
        </p:spPr>
      </p:pic>
      <p:sp>
        <p:nvSpPr>
          <p:cNvPr id="3" name="Slide Number Placeholder 2">
            <a:extLst>
              <a:ext uri="{FF2B5EF4-FFF2-40B4-BE49-F238E27FC236}">
                <a16:creationId xmlns:a16="http://schemas.microsoft.com/office/drawing/2014/main" id="{0220B18E-83FA-4866-98F5-CC8EB9327333}"/>
              </a:ext>
            </a:extLst>
          </p:cNvPr>
          <p:cNvSpPr>
            <a:spLocks noGrp="1"/>
          </p:cNvSpPr>
          <p:nvPr>
            <p:ph type="sldNum" sz="quarter" idx="12"/>
          </p:nvPr>
        </p:nvSpPr>
        <p:spPr/>
        <p:txBody>
          <a:bodyPr/>
          <a:lstStyle/>
          <a:p>
            <a:fld id="{5B1FFCDC-02D3-4D4E-9232-D72EE9C3B9A3}" type="slidenum">
              <a:rPr lang="en-US" smtClean="0"/>
              <a:pPr/>
              <a:t>23</a:t>
            </a:fld>
            <a:endParaRPr lang="en-US"/>
          </a:p>
        </p:txBody>
      </p:sp>
    </p:spTree>
    <p:extLst>
      <p:ext uri="{BB962C8B-B14F-4D97-AF65-F5344CB8AC3E}">
        <p14:creationId xmlns:p14="http://schemas.microsoft.com/office/powerpoint/2010/main" val="264341784"/>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242DB-44F6-4FB7-99E9-70B9127AAF8C}"/>
              </a:ext>
            </a:extLst>
          </p:cNvPr>
          <p:cNvSpPr>
            <a:spLocks noGrp="1"/>
          </p:cNvSpPr>
          <p:nvPr>
            <p:ph type="title"/>
          </p:nvPr>
        </p:nvSpPr>
        <p:spPr/>
        <p:txBody>
          <a:bodyPr/>
          <a:lstStyle/>
          <a:p>
            <a:r>
              <a:rPr lang="ar-AE" dirty="0"/>
              <a:t>تغيير لون علامة التبويب</a:t>
            </a:r>
          </a:p>
        </p:txBody>
      </p:sp>
      <p:pic>
        <p:nvPicPr>
          <p:cNvPr id="5" name="Content Placeholder 4" descr="Graphical user interface, text, application&#10;&#10;Description automatically generated">
            <a:extLst>
              <a:ext uri="{FF2B5EF4-FFF2-40B4-BE49-F238E27FC236}">
                <a16:creationId xmlns:a16="http://schemas.microsoft.com/office/drawing/2014/main" id="{E82DE09E-283E-4967-9A82-ED1DB95C689B}"/>
              </a:ext>
            </a:extLst>
          </p:cNvPr>
          <p:cNvPicPr>
            <a:picLocks noGrp="1" noChangeAspect="1"/>
          </p:cNvPicPr>
          <p:nvPr>
            <p:ph idx="1"/>
          </p:nvPr>
        </p:nvPicPr>
        <p:blipFill>
          <a:blip r:embed="rId2"/>
          <a:stretch>
            <a:fillRect/>
          </a:stretch>
        </p:blipFill>
        <p:spPr>
          <a:xfrm>
            <a:off x="-79899" y="1544714"/>
            <a:ext cx="9223899" cy="4687725"/>
          </a:xfrm>
        </p:spPr>
      </p:pic>
      <p:sp>
        <p:nvSpPr>
          <p:cNvPr id="3" name="Slide Number Placeholder 2">
            <a:extLst>
              <a:ext uri="{FF2B5EF4-FFF2-40B4-BE49-F238E27FC236}">
                <a16:creationId xmlns:a16="http://schemas.microsoft.com/office/drawing/2014/main" id="{B353F946-DD36-42A6-B912-78FF456FE367}"/>
              </a:ext>
            </a:extLst>
          </p:cNvPr>
          <p:cNvSpPr>
            <a:spLocks noGrp="1"/>
          </p:cNvSpPr>
          <p:nvPr>
            <p:ph type="sldNum" sz="quarter" idx="12"/>
          </p:nvPr>
        </p:nvSpPr>
        <p:spPr/>
        <p:txBody>
          <a:bodyPr/>
          <a:lstStyle/>
          <a:p>
            <a:fld id="{5B1FFCDC-02D3-4D4E-9232-D72EE9C3B9A3}" type="slidenum">
              <a:rPr lang="en-US" smtClean="0"/>
              <a:pPr/>
              <a:t>24</a:t>
            </a:fld>
            <a:endParaRPr lang="en-US"/>
          </a:p>
        </p:txBody>
      </p:sp>
    </p:spTree>
    <p:extLst>
      <p:ext uri="{BB962C8B-B14F-4D97-AF65-F5344CB8AC3E}">
        <p14:creationId xmlns:p14="http://schemas.microsoft.com/office/powerpoint/2010/main" val="3934862493"/>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88448-0748-417E-B2ED-A89846C5267A}"/>
              </a:ext>
            </a:extLst>
          </p:cNvPr>
          <p:cNvSpPr>
            <a:spLocks noGrp="1"/>
          </p:cNvSpPr>
          <p:nvPr>
            <p:ph type="title"/>
          </p:nvPr>
        </p:nvSpPr>
        <p:spPr/>
        <p:txBody>
          <a:bodyPr/>
          <a:lstStyle/>
          <a:p>
            <a:r>
              <a:rPr lang="ar-AE" dirty="0"/>
              <a:t>خيارات أخرى في الورقة</a:t>
            </a:r>
          </a:p>
        </p:txBody>
      </p:sp>
      <p:pic>
        <p:nvPicPr>
          <p:cNvPr id="5" name="Content Placeholder 4" descr="Text, letter&#10;&#10;Description automatically generated">
            <a:extLst>
              <a:ext uri="{FF2B5EF4-FFF2-40B4-BE49-F238E27FC236}">
                <a16:creationId xmlns:a16="http://schemas.microsoft.com/office/drawing/2014/main" id="{7CC67351-A1A8-407A-83D5-E693D313BB74}"/>
              </a:ext>
            </a:extLst>
          </p:cNvPr>
          <p:cNvPicPr>
            <a:picLocks noGrp="1" noChangeAspect="1"/>
          </p:cNvPicPr>
          <p:nvPr>
            <p:ph idx="1"/>
          </p:nvPr>
        </p:nvPicPr>
        <p:blipFill>
          <a:blip r:embed="rId2"/>
          <a:stretch>
            <a:fillRect/>
          </a:stretch>
        </p:blipFill>
        <p:spPr>
          <a:xfrm>
            <a:off x="83770" y="1915432"/>
            <a:ext cx="8976460" cy="3943128"/>
          </a:xfrm>
        </p:spPr>
      </p:pic>
      <p:sp>
        <p:nvSpPr>
          <p:cNvPr id="3" name="Slide Number Placeholder 2">
            <a:extLst>
              <a:ext uri="{FF2B5EF4-FFF2-40B4-BE49-F238E27FC236}">
                <a16:creationId xmlns:a16="http://schemas.microsoft.com/office/drawing/2014/main" id="{A01205A5-137A-4E7A-98D3-D748EFA55625}"/>
              </a:ext>
            </a:extLst>
          </p:cNvPr>
          <p:cNvSpPr>
            <a:spLocks noGrp="1"/>
          </p:cNvSpPr>
          <p:nvPr>
            <p:ph type="sldNum" sz="quarter" idx="12"/>
          </p:nvPr>
        </p:nvSpPr>
        <p:spPr/>
        <p:txBody>
          <a:bodyPr/>
          <a:lstStyle/>
          <a:p>
            <a:fld id="{5B1FFCDC-02D3-4D4E-9232-D72EE9C3B9A3}" type="slidenum">
              <a:rPr lang="en-US" smtClean="0"/>
              <a:pPr/>
              <a:t>25</a:t>
            </a:fld>
            <a:endParaRPr lang="en-US"/>
          </a:p>
        </p:txBody>
      </p:sp>
    </p:spTree>
    <p:extLst>
      <p:ext uri="{BB962C8B-B14F-4D97-AF65-F5344CB8AC3E}">
        <p14:creationId xmlns:p14="http://schemas.microsoft.com/office/powerpoint/2010/main" val="2037114377"/>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D62F4-6EB0-4E39-BB2E-B124BAF79210}"/>
              </a:ext>
            </a:extLst>
          </p:cNvPr>
          <p:cNvSpPr>
            <a:spLocks noGrp="1"/>
          </p:cNvSpPr>
          <p:nvPr>
            <p:ph type="title"/>
          </p:nvPr>
        </p:nvSpPr>
        <p:spPr>
          <a:xfrm>
            <a:off x="457200" y="186431"/>
            <a:ext cx="8229600" cy="618648"/>
          </a:xfrm>
        </p:spPr>
        <p:txBody>
          <a:bodyPr/>
          <a:lstStyle/>
          <a:p>
            <a:r>
              <a:rPr lang="ar-AE" dirty="0"/>
              <a:t>علامة التبويب "الصفحة الرئيسية"</a:t>
            </a:r>
          </a:p>
        </p:txBody>
      </p:sp>
      <p:pic>
        <p:nvPicPr>
          <p:cNvPr id="5" name="Content Placeholder 4" descr="Graphical user interface, text, application&#10;&#10;Description automatically generated">
            <a:extLst>
              <a:ext uri="{FF2B5EF4-FFF2-40B4-BE49-F238E27FC236}">
                <a16:creationId xmlns:a16="http://schemas.microsoft.com/office/drawing/2014/main" id="{5792481B-57AF-43AB-8BE3-E21D30A6FF26}"/>
              </a:ext>
            </a:extLst>
          </p:cNvPr>
          <p:cNvPicPr>
            <a:picLocks noGrp="1" noChangeAspect="1"/>
          </p:cNvPicPr>
          <p:nvPr>
            <p:ph idx="1"/>
          </p:nvPr>
        </p:nvPicPr>
        <p:blipFill>
          <a:blip r:embed="rId2"/>
          <a:stretch>
            <a:fillRect/>
          </a:stretch>
        </p:blipFill>
        <p:spPr>
          <a:xfrm>
            <a:off x="-44387" y="805079"/>
            <a:ext cx="9188387" cy="5905870"/>
          </a:xfrm>
        </p:spPr>
      </p:pic>
      <p:sp>
        <p:nvSpPr>
          <p:cNvPr id="6" name="Rectangle 5">
            <a:extLst>
              <a:ext uri="{FF2B5EF4-FFF2-40B4-BE49-F238E27FC236}">
                <a16:creationId xmlns:a16="http://schemas.microsoft.com/office/drawing/2014/main" id="{981CD763-F7B5-4F4C-BC9E-26E86EA27573}"/>
              </a:ext>
            </a:extLst>
          </p:cNvPr>
          <p:cNvSpPr/>
          <p:nvPr/>
        </p:nvSpPr>
        <p:spPr>
          <a:xfrm>
            <a:off x="8686800" y="6516210"/>
            <a:ext cx="457200" cy="341790"/>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ar-AE" dirty="0"/>
          </a:p>
        </p:txBody>
      </p:sp>
      <p:sp>
        <p:nvSpPr>
          <p:cNvPr id="3" name="Slide Number Placeholder 2">
            <a:extLst>
              <a:ext uri="{FF2B5EF4-FFF2-40B4-BE49-F238E27FC236}">
                <a16:creationId xmlns:a16="http://schemas.microsoft.com/office/drawing/2014/main" id="{F3B95207-435F-442D-976A-1FC7A1A7D911}"/>
              </a:ext>
            </a:extLst>
          </p:cNvPr>
          <p:cNvSpPr>
            <a:spLocks noGrp="1"/>
          </p:cNvSpPr>
          <p:nvPr>
            <p:ph type="sldNum" sz="quarter" idx="12"/>
          </p:nvPr>
        </p:nvSpPr>
        <p:spPr/>
        <p:txBody>
          <a:bodyPr/>
          <a:lstStyle/>
          <a:p>
            <a:fld id="{5B1FFCDC-02D3-4D4E-9232-D72EE9C3B9A3}" type="slidenum">
              <a:rPr lang="en-US" smtClean="0"/>
              <a:pPr/>
              <a:t>26</a:t>
            </a:fld>
            <a:endParaRPr lang="en-US"/>
          </a:p>
        </p:txBody>
      </p:sp>
    </p:spTree>
    <p:extLst>
      <p:ext uri="{BB962C8B-B14F-4D97-AF65-F5344CB8AC3E}">
        <p14:creationId xmlns:p14="http://schemas.microsoft.com/office/powerpoint/2010/main" val="3323848974"/>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215CB0-CA99-4560-89A7-B08426BF0106}"/>
              </a:ext>
            </a:extLst>
          </p:cNvPr>
          <p:cNvSpPr>
            <a:spLocks noGrp="1"/>
          </p:cNvSpPr>
          <p:nvPr>
            <p:ph type="title"/>
          </p:nvPr>
        </p:nvSpPr>
        <p:spPr/>
        <p:txBody>
          <a:bodyPr/>
          <a:lstStyle/>
          <a:p>
            <a:r>
              <a:rPr lang="ar-AE" dirty="0"/>
              <a:t>مجموعة "خط"</a:t>
            </a:r>
          </a:p>
        </p:txBody>
      </p:sp>
      <p:sp>
        <p:nvSpPr>
          <p:cNvPr id="3" name="Content Placeholder 2">
            <a:extLst>
              <a:ext uri="{FF2B5EF4-FFF2-40B4-BE49-F238E27FC236}">
                <a16:creationId xmlns:a16="http://schemas.microsoft.com/office/drawing/2014/main" id="{AA3629FC-43BD-4F4A-A216-B2851E8953D9}"/>
              </a:ext>
            </a:extLst>
          </p:cNvPr>
          <p:cNvSpPr>
            <a:spLocks noGrp="1"/>
          </p:cNvSpPr>
          <p:nvPr>
            <p:ph idx="1"/>
          </p:nvPr>
        </p:nvSpPr>
        <p:spPr>
          <a:xfrm>
            <a:off x="457200" y="1600205"/>
            <a:ext cx="8229600" cy="2048518"/>
          </a:xfrm>
        </p:spPr>
        <p:txBody>
          <a:bodyPr/>
          <a:lstStyle/>
          <a:p>
            <a:r>
              <a:rPr lang="ar-AE" dirty="0"/>
              <a:t>تتوفر أيضا أوامر التنسيق الأساسية من وورد 2016</a:t>
            </a:r>
            <a:r>
              <a:rPr lang="en-US" dirty="0"/>
              <a:t> </a:t>
            </a:r>
            <a:r>
              <a:rPr lang="ar-AE" dirty="0"/>
              <a:t>في أكسل 2016</a:t>
            </a:r>
            <a:r>
              <a:rPr lang="en-US" dirty="0"/>
              <a:t> </a:t>
            </a:r>
            <a:r>
              <a:rPr lang="ar-SA" dirty="0"/>
              <a:t>، </a:t>
            </a:r>
            <a:r>
              <a:rPr lang="ar-AE" dirty="0"/>
              <a:t>وتمكنك أوامر مجموعة "</a:t>
            </a:r>
            <a:r>
              <a:rPr lang="ar-AE" dirty="0">
                <a:solidFill>
                  <a:srgbClr val="00B050"/>
                </a:solidFill>
              </a:rPr>
              <a:t>خط</a:t>
            </a:r>
            <a:r>
              <a:rPr lang="ar-AE" dirty="0"/>
              <a:t>" من تعديل شكل البيانات</a:t>
            </a:r>
            <a:r>
              <a:rPr lang="ar-SA" dirty="0"/>
              <a:t> </a:t>
            </a:r>
            <a:r>
              <a:rPr lang="ar-AE" dirty="0"/>
              <a:t>وتحسينها.</a:t>
            </a:r>
          </a:p>
        </p:txBody>
      </p:sp>
      <p:pic>
        <p:nvPicPr>
          <p:cNvPr id="5" name="Picture 4" descr="Graphical user interface, application&#10;&#10;Description automatically generated">
            <a:extLst>
              <a:ext uri="{FF2B5EF4-FFF2-40B4-BE49-F238E27FC236}">
                <a16:creationId xmlns:a16="http://schemas.microsoft.com/office/drawing/2014/main" id="{60BF5FB1-A4D0-44C3-A480-899922532308}"/>
              </a:ext>
            </a:extLst>
          </p:cNvPr>
          <p:cNvPicPr>
            <a:picLocks noChangeAspect="1"/>
          </p:cNvPicPr>
          <p:nvPr/>
        </p:nvPicPr>
        <p:blipFill>
          <a:blip r:embed="rId2"/>
          <a:stretch>
            <a:fillRect/>
          </a:stretch>
        </p:blipFill>
        <p:spPr>
          <a:xfrm>
            <a:off x="2002651" y="3508772"/>
            <a:ext cx="4834472" cy="2199570"/>
          </a:xfrm>
          <a:prstGeom prst="rect">
            <a:avLst/>
          </a:prstGeom>
        </p:spPr>
      </p:pic>
      <p:sp>
        <p:nvSpPr>
          <p:cNvPr id="6" name="Slide Number Placeholder 5">
            <a:extLst>
              <a:ext uri="{FF2B5EF4-FFF2-40B4-BE49-F238E27FC236}">
                <a16:creationId xmlns:a16="http://schemas.microsoft.com/office/drawing/2014/main" id="{3574F97A-638A-45C7-92CE-B7DB7ECE64CF}"/>
              </a:ext>
            </a:extLst>
          </p:cNvPr>
          <p:cNvSpPr>
            <a:spLocks noGrp="1"/>
          </p:cNvSpPr>
          <p:nvPr>
            <p:ph type="sldNum" sz="quarter" idx="12"/>
          </p:nvPr>
        </p:nvSpPr>
        <p:spPr/>
        <p:txBody>
          <a:bodyPr/>
          <a:lstStyle/>
          <a:p>
            <a:fld id="{5B1FFCDC-02D3-4D4E-9232-D72EE9C3B9A3}" type="slidenum">
              <a:rPr lang="en-US" smtClean="0"/>
              <a:pPr/>
              <a:t>27</a:t>
            </a:fld>
            <a:endParaRPr lang="en-US"/>
          </a:p>
        </p:txBody>
      </p:sp>
    </p:spTree>
    <p:extLst>
      <p:ext uri="{BB962C8B-B14F-4D97-AF65-F5344CB8AC3E}">
        <p14:creationId xmlns:p14="http://schemas.microsoft.com/office/powerpoint/2010/main" val="1211275468"/>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Graphical user interface, text, application&#10;&#10;Description automatically generated">
            <a:extLst>
              <a:ext uri="{FF2B5EF4-FFF2-40B4-BE49-F238E27FC236}">
                <a16:creationId xmlns:a16="http://schemas.microsoft.com/office/drawing/2014/main" id="{23808793-68E0-4731-86AA-9786895FC6BC}"/>
              </a:ext>
            </a:extLst>
          </p:cNvPr>
          <p:cNvPicPr>
            <a:picLocks noGrp="1" noChangeAspect="1"/>
          </p:cNvPicPr>
          <p:nvPr>
            <p:ph idx="1"/>
          </p:nvPr>
        </p:nvPicPr>
        <p:blipFill>
          <a:blip r:embed="rId2"/>
          <a:stretch>
            <a:fillRect/>
          </a:stretch>
        </p:blipFill>
        <p:spPr>
          <a:xfrm>
            <a:off x="115410" y="1294209"/>
            <a:ext cx="9028590" cy="5427270"/>
          </a:xfrm>
        </p:spPr>
      </p:pic>
      <p:sp>
        <p:nvSpPr>
          <p:cNvPr id="2" name="Title 1">
            <a:extLst>
              <a:ext uri="{FF2B5EF4-FFF2-40B4-BE49-F238E27FC236}">
                <a16:creationId xmlns:a16="http://schemas.microsoft.com/office/drawing/2014/main" id="{E6C26E87-ABD4-4B37-8011-C517B39C54D5}"/>
              </a:ext>
            </a:extLst>
          </p:cNvPr>
          <p:cNvSpPr>
            <a:spLocks noGrp="1"/>
          </p:cNvSpPr>
          <p:nvPr>
            <p:ph type="title"/>
          </p:nvPr>
        </p:nvSpPr>
        <p:spPr>
          <a:xfrm>
            <a:off x="514905" y="0"/>
            <a:ext cx="8229600" cy="1143000"/>
          </a:xfrm>
        </p:spPr>
        <p:txBody>
          <a:bodyPr/>
          <a:lstStyle/>
          <a:p>
            <a:r>
              <a:rPr lang="ar-AE" dirty="0"/>
              <a:t>تطبيق الخط وحجم الخط</a:t>
            </a:r>
          </a:p>
        </p:txBody>
      </p:sp>
      <p:sp>
        <p:nvSpPr>
          <p:cNvPr id="6" name="Slide Number Placeholder 5">
            <a:extLst>
              <a:ext uri="{FF2B5EF4-FFF2-40B4-BE49-F238E27FC236}">
                <a16:creationId xmlns:a16="http://schemas.microsoft.com/office/drawing/2014/main" id="{488CF987-AF70-4533-934F-A63FA6A87282}"/>
              </a:ext>
            </a:extLst>
          </p:cNvPr>
          <p:cNvSpPr>
            <a:spLocks noGrp="1"/>
          </p:cNvSpPr>
          <p:nvPr>
            <p:ph type="sldNum" sz="quarter" idx="12"/>
          </p:nvPr>
        </p:nvSpPr>
        <p:spPr/>
        <p:txBody>
          <a:bodyPr/>
          <a:lstStyle/>
          <a:p>
            <a:fld id="{5B1FFCDC-02D3-4D4E-9232-D72EE9C3B9A3}" type="slidenum">
              <a:rPr lang="en-US" smtClean="0"/>
              <a:pPr/>
              <a:t>28</a:t>
            </a:fld>
            <a:endParaRPr lang="en-US"/>
          </a:p>
        </p:txBody>
      </p:sp>
    </p:spTree>
    <p:extLst>
      <p:ext uri="{BB962C8B-B14F-4D97-AF65-F5344CB8AC3E}">
        <p14:creationId xmlns:p14="http://schemas.microsoft.com/office/powerpoint/2010/main" val="1951415094"/>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2BF4B-E45E-4E85-AC6D-1F6D026EDEF8}"/>
              </a:ext>
            </a:extLst>
          </p:cNvPr>
          <p:cNvSpPr>
            <a:spLocks noGrp="1"/>
          </p:cNvSpPr>
          <p:nvPr>
            <p:ph type="title"/>
          </p:nvPr>
        </p:nvSpPr>
        <p:spPr/>
        <p:txBody>
          <a:bodyPr/>
          <a:lstStyle/>
          <a:p>
            <a:r>
              <a:rPr lang="ar-AE" dirty="0"/>
              <a:t>تطبيق لون التعبئة ولون الخط</a:t>
            </a:r>
          </a:p>
        </p:txBody>
      </p:sp>
      <p:pic>
        <p:nvPicPr>
          <p:cNvPr id="6" name="Content Placeholder 5" descr="Graphical user interface, table, Excel&#10;&#10;Description automatically generated">
            <a:extLst>
              <a:ext uri="{FF2B5EF4-FFF2-40B4-BE49-F238E27FC236}">
                <a16:creationId xmlns:a16="http://schemas.microsoft.com/office/drawing/2014/main" id="{5A4F756D-B4AB-4D9A-862C-C717D10DC395}"/>
              </a:ext>
            </a:extLst>
          </p:cNvPr>
          <p:cNvPicPr>
            <a:picLocks noGrp="1" noChangeAspect="1"/>
          </p:cNvPicPr>
          <p:nvPr>
            <p:ph idx="1"/>
          </p:nvPr>
        </p:nvPicPr>
        <p:blipFill>
          <a:blip r:embed="rId2"/>
          <a:stretch>
            <a:fillRect/>
          </a:stretch>
        </p:blipFill>
        <p:spPr>
          <a:xfrm>
            <a:off x="257672" y="1417638"/>
            <a:ext cx="8886328" cy="4643306"/>
          </a:xfrm>
        </p:spPr>
      </p:pic>
      <p:sp>
        <p:nvSpPr>
          <p:cNvPr id="4" name="Slide Number Placeholder 3">
            <a:extLst>
              <a:ext uri="{FF2B5EF4-FFF2-40B4-BE49-F238E27FC236}">
                <a16:creationId xmlns:a16="http://schemas.microsoft.com/office/drawing/2014/main" id="{FF9E9D66-AD82-45FE-8530-3374E8F016DC}"/>
              </a:ext>
            </a:extLst>
          </p:cNvPr>
          <p:cNvSpPr>
            <a:spLocks noGrp="1"/>
          </p:cNvSpPr>
          <p:nvPr>
            <p:ph type="sldNum" sz="quarter" idx="12"/>
          </p:nvPr>
        </p:nvSpPr>
        <p:spPr/>
        <p:txBody>
          <a:bodyPr/>
          <a:lstStyle/>
          <a:p>
            <a:fld id="{5B1FFCDC-02D3-4D4E-9232-D72EE9C3B9A3}" type="slidenum">
              <a:rPr lang="en-US" smtClean="0"/>
              <a:pPr/>
              <a:t>29</a:t>
            </a:fld>
            <a:endParaRPr lang="en-US"/>
          </a:p>
        </p:txBody>
      </p:sp>
    </p:spTree>
    <p:extLst>
      <p:ext uri="{BB962C8B-B14F-4D97-AF65-F5344CB8AC3E}">
        <p14:creationId xmlns:p14="http://schemas.microsoft.com/office/powerpoint/2010/main" val="275039942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54147-B635-446B-BA67-25F435D217ED}"/>
              </a:ext>
            </a:extLst>
          </p:cNvPr>
          <p:cNvSpPr>
            <a:spLocks noGrp="1"/>
          </p:cNvSpPr>
          <p:nvPr>
            <p:ph type="title"/>
          </p:nvPr>
        </p:nvSpPr>
        <p:spPr/>
        <p:txBody>
          <a:bodyPr/>
          <a:lstStyle/>
          <a:p>
            <a:r>
              <a:rPr lang="ar-AE" dirty="0"/>
              <a:t>مزايا برامج جداول البيانات</a:t>
            </a:r>
          </a:p>
        </p:txBody>
      </p:sp>
      <p:pic>
        <p:nvPicPr>
          <p:cNvPr id="5" name="Content Placeholder 4" descr="Text&#10;&#10;Description automatically generated">
            <a:extLst>
              <a:ext uri="{FF2B5EF4-FFF2-40B4-BE49-F238E27FC236}">
                <a16:creationId xmlns:a16="http://schemas.microsoft.com/office/drawing/2014/main" id="{C3C3C383-F43E-46DF-A196-4E0A68367D49}"/>
              </a:ext>
            </a:extLst>
          </p:cNvPr>
          <p:cNvPicPr>
            <a:picLocks noGrp="1" noChangeAspect="1"/>
          </p:cNvPicPr>
          <p:nvPr>
            <p:ph idx="1"/>
          </p:nvPr>
        </p:nvPicPr>
        <p:blipFill>
          <a:blip r:embed="rId2"/>
          <a:stretch>
            <a:fillRect/>
          </a:stretch>
        </p:blipFill>
        <p:spPr>
          <a:xfrm>
            <a:off x="256949" y="1909292"/>
            <a:ext cx="8727253" cy="2911284"/>
          </a:xfrm>
        </p:spPr>
      </p:pic>
      <p:pic>
        <p:nvPicPr>
          <p:cNvPr id="6" name="Picture 2">
            <a:extLst>
              <a:ext uri="{FF2B5EF4-FFF2-40B4-BE49-F238E27FC236}">
                <a16:creationId xmlns:a16="http://schemas.microsoft.com/office/drawing/2014/main" id="{6A300D7B-9229-4C07-88AA-9753DE432076}"/>
              </a:ext>
            </a:extLst>
          </p:cNvPr>
          <p:cNvPicPr>
            <a:picLocks noChangeAspect="1" noChangeArrowheads="1"/>
          </p:cNvPicPr>
          <p:nvPr/>
        </p:nvPicPr>
        <p:blipFill>
          <a:blip r:embed="rId3" cstate="print"/>
          <a:srcRect/>
          <a:stretch>
            <a:fillRect/>
          </a:stretch>
        </p:blipFill>
        <p:spPr bwMode="auto">
          <a:xfrm>
            <a:off x="632234" y="4229156"/>
            <a:ext cx="4456893" cy="1967458"/>
          </a:xfrm>
          <a:prstGeom prst="rect">
            <a:avLst/>
          </a:prstGeom>
          <a:noFill/>
          <a:ln w="9525">
            <a:noFill/>
            <a:miter lim="800000"/>
            <a:headEnd/>
            <a:tailEnd/>
          </a:ln>
          <a:effectLst/>
        </p:spPr>
      </p:pic>
      <p:sp>
        <p:nvSpPr>
          <p:cNvPr id="3" name="Slide Number Placeholder 2">
            <a:extLst>
              <a:ext uri="{FF2B5EF4-FFF2-40B4-BE49-F238E27FC236}">
                <a16:creationId xmlns:a16="http://schemas.microsoft.com/office/drawing/2014/main" id="{CF65687B-BB34-4397-B6B1-2EAAE7086379}"/>
              </a:ext>
            </a:extLst>
          </p:cNvPr>
          <p:cNvSpPr>
            <a:spLocks noGrp="1"/>
          </p:cNvSpPr>
          <p:nvPr>
            <p:ph type="sldNum" sz="quarter" idx="12"/>
          </p:nvPr>
        </p:nvSpPr>
        <p:spPr/>
        <p:txBody>
          <a:bodyPr/>
          <a:lstStyle/>
          <a:p>
            <a:fld id="{5B1FFCDC-02D3-4D4E-9232-D72EE9C3B9A3}" type="slidenum">
              <a:rPr lang="en-US" smtClean="0"/>
              <a:pPr/>
              <a:t>3</a:t>
            </a:fld>
            <a:endParaRPr lang="en-US"/>
          </a:p>
        </p:txBody>
      </p:sp>
    </p:spTree>
    <p:extLst>
      <p:ext uri="{BB962C8B-B14F-4D97-AF65-F5344CB8AC3E}">
        <p14:creationId xmlns:p14="http://schemas.microsoft.com/office/powerpoint/2010/main" val="2674534231"/>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161F1-7760-4490-B28B-6BA8133DE307}"/>
              </a:ext>
            </a:extLst>
          </p:cNvPr>
          <p:cNvSpPr>
            <a:spLocks noGrp="1"/>
          </p:cNvSpPr>
          <p:nvPr>
            <p:ph type="title"/>
          </p:nvPr>
        </p:nvSpPr>
        <p:spPr>
          <a:xfrm>
            <a:off x="457200" y="136521"/>
            <a:ext cx="8229600" cy="533230"/>
          </a:xfrm>
        </p:spPr>
        <p:txBody>
          <a:bodyPr/>
          <a:lstStyle/>
          <a:p>
            <a:r>
              <a:rPr lang="ar-AE" dirty="0"/>
              <a:t>تطبيق الحد</a:t>
            </a:r>
          </a:p>
        </p:txBody>
      </p:sp>
      <p:pic>
        <p:nvPicPr>
          <p:cNvPr id="6" name="Content Placeholder 5" descr="Graphical user interface, text, application&#10;&#10;Description automatically generated">
            <a:extLst>
              <a:ext uri="{FF2B5EF4-FFF2-40B4-BE49-F238E27FC236}">
                <a16:creationId xmlns:a16="http://schemas.microsoft.com/office/drawing/2014/main" id="{2409357A-80E9-44AB-A9AC-03D92C15AA6E}"/>
              </a:ext>
            </a:extLst>
          </p:cNvPr>
          <p:cNvPicPr>
            <a:picLocks noGrp="1" noChangeAspect="1"/>
          </p:cNvPicPr>
          <p:nvPr>
            <p:ph idx="1"/>
          </p:nvPr>
        </p:nvPicPr>
        <p:blipFill>
          <a:blip r:embed="rId2"/>
          <a:stretch>
            <a:fillRect/>
          </a:stretch>
        </p:blipFill>
        <p:spPr>
          <a:xfrm>
            <a:off x="523783" y="821925"/>
            <a:ext cx="8407153" cy="5899554"/>
          </a:xfrm>
        </p:spPr>
      </p:pic>
      <p:sp>
        <p:nvSpPr>
          <p:cNvPr id="4" name="Slide Number Placeholder 3">
            <a:extLst>
              <a:ext uri="{FF2B5EF4-FFF2-40B4-BE49-F238E27FC236}">
                <a16:creationId xmlns:a16="http://schemas.microsoft.com/office/drawing/2014/main" id="{EEB81670-ECCE-452D-BF8A-D21AAC0FB268}"/>
              </a:ext>
            </a:extLst>
          </p:cNvPr>
          <p:cNvSpPr>
            <a:spLocks noGrp="1"/>
          </p:cNvSpPr>
          <p:nvPr>
            <p:ph type="sldNum" sz="quarter" idx="12"/>
          </p:nvPr>
        </p:nvSpPr>
        <p:spPr/>
        <p:txBody>
          <a:bodyPr/>
          <a:lstStyle/>
          <a:p>
            <a:fld id="{5B1FFCDC-02D3-4D4E-9232-D72EE9C3B9A3}" type="slidenum">
              <a:rPr lang="en-US" smtClean="0"/>
              <a:pPr/>
              <a:t>30</a:t>
            </a:fld>
            <a:endParaRPr lang="en-US"/>
          </a:p>
        </p:txBody>
      </p:sp>
    </p:spTree>
    <p:extLst>
      <p:ext uri="{BB962C8B-B14F-4D97-AF65-F5344CB8AC3E}">
        <p14:creationId xmlns:p14="http://schemas.microsoft.com/office/powerpoint/2010/main" val="4195728116"/>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A75FE5-64B3-4BA4-B77E-A9C273B2BC83}"/>
              </a:ext>
            </a:extLst>
          </p:cNvPr>
          <p:cNvSpPr>
            <a:spLocks noGrp="1"/>
          </p:cNvSpPr>
          <p:nvPr>
            <p:ph type="title"/>
          </p:nvPr>
        </p:nvSpPr>
        <p:spPr>
          <a:xfrm>
            <a:off x="457200" y="274638"/>
            <a:ext cx="8229600" cy="586496"/>
          </a:xfrm>
        </p:spPr>
        <p:txBody>
          <a:bodyPr/>
          <a:lstStyle/>
          <a:p>
            <a:r>
              <a:rPr lang="ar-AE" dirty="0"/>
              <a:t>مربع حوار تنسيق الخلايا</a:t>
            </a:r>
          </a:p>
        </p:txBody>
      </p:sp>
      <p:pic>
        <p:nvPicPr>
          <p:cNvPr id="6" name="Content Placeholder 5" descr="Graphical user interface, application&#10;&#10;Description automatically generated">
            <a:extLst>
              <a:ext uri="{FF2B5EF4-FFF2-40B4-BE49-F238E27FC236}">
                <a16:creationId xmlns:a16="http://schemas.microsoft.com/office/drawing/2014/main" id="{F52D6C24-846A-4EC1-BA87-82927F43FE76}"/>
              </a:ext>
            </a:extLst>
          </p:cNvPr>
          <p:cNvPicPr>
            <a:picLocks noGrp="1" noChangeAspect="1"/>
          </p:cNvPicPr>
          <p:nvPr>
            <p:ph idx="1"/>
          </p:nvPr>
        </p:nvPicPr>
        <p:blipFill>
          <a:blip r:embed="rId2"/>
          <a:stretch>
            <a:fillRect/>
          </a:stretch>
        </p:blipFill>
        <p:spPr>
          <a:xfrm>
            <a:off x="374573" y="1319235"/>
            <a:ext cx="8394854" cy="5402244"/>
          </a:xfrm>
        </p:spPr>
      </p:pic>
      <p:sp>
        <p:nvSpPr>
          <p:cNvPr id="4" name="Slide Number Placeholder 3">
            <a:extLst>
              <a:ext uri="{FF2B5EF4-FFF2-40B4-BE49-F238E27FC236}">
                <a16:creationId xmlns:a16="http://schemas.microsoft.com/office/drawing/2014/main" id="{2B92494E-4C95-4684-87A3-0131CBB7A840}"/>
              </a:ext>
            </a:extLst>
          </p:cNvPr>
          <p:cNvSpPr>
            <a:spLocks noGrp="1"/>
          </p:cNvSpPr>
          <p:nvPr>
            <p:ph type="sldNum" sz="quarter" idx="12"/>
          </p:nvPr>
        </p:nvSpPr>
        <p:spPr/>
        <p:txBody>
          <a:bodyPr/>
          <a:lstStyle/>
          <a:p>
            <a:fld id="{5B1FFCDC-02D3-4D4E-9232-D72EE9C3B9A3}" type="slidenum">
              <a:rPr lang="en-US" smtClean="0"/>
              <a:pPr/>
              <a:t>31</a:t>
            </a:fld>
            <a:endParaRPr lang="en-US"/>
          </a:p>
        </p:txBody>
      </p:sp>
    </p:spTree>
    <p:extLst>
      <p:ext uri="{BB962C8B-B14F-4D97-AF65-F5344CB8AC3E}">
        <p14:creationId xmlns:p14="http://schemas.microsoft.com/office/powerpoint/2010/main" val="4112708607"/>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488" y="0"/>
            <a:ext cx="8229600" cy="1143000"/>
          </a:xfrm>
        </p:spPr>
        <p:txBody>
          <a:bodyPr/>
          <a:lstStyle/>
          <a:p>
            <a:r>
              <a:rPr lang="ar-AE" b="1" dirty="0"/>
              <a:t>     </a:t>
            </a:r>
            <a:r>
              <a:rPr lang="ar-SA" b="1" dirty="0"/>
              <a:t>تمرين </a:t>
            </a:r>
            <a:r>
              <a:rPr lang="en-US" b="1" dirty="0"/>
              <a:t> </a:t>
            </a:r>
            <a:r>
              <a:rPr lang="ar-SA" b="1" dirty="0"/>
              <a:t>18</a:t>
            </a:r>
            <a:r>
              <a:rPr lang="ar-AE" b="1" dirty="0"/>
              <a:t> </a:t>
            </a:r>
            <a:r>
              <a:rPr lang="ar-SA" b="1" dirty="0"/>
              <a:t>(تطبيقي)</a:t>
            </a:r>
            <a:endParaRPr lang="en-US" b="1" dirty="0"/>
          </a:p>
        </p:txBody>
      </p:sp>
      <p:sp>
        <p:nvSpPr>
          <p:cNvPr id="3" name="Content Placeholder 2"/>
          <p:cNvSpPr>
            <a:spLocks noGrp="1"/>
          </p:cNvSpPr>
          <p:nvPr>
            <p:ph idx="1"/>
          </p:nvPr>
        </p:nvSpPr>
        <p:spPr>
          <a:xfrm>
            <a:off x="457200" y="1749779"/>
            <a:ext cx="8229600" cy="4831644"/>
          </a:xfrm>
        </p:spPr>
        <p:txBody>
          <a:bodyPr/>
          <a:lstStyle/>
          <a:p>
            <a:pPr marL="0" indent="0">
              <a:buNone/>
            </a:pPr>
            <a:endParaRPr lang="ar-AE" sz="2800"/>
          </a:p>
          <a:p>
            <a:pPr marL="0" indent="0">
              <a:buNone/>
            </a:pPr>
            <a:endParaRPr lang="ar-AE" sz="2800"/>
          </a:p>
          <a:p>
            <a:pPr marL="457189" lvl="1" indent="0">
              <a:buNone/>
            </a:pPr>
            <a:endParaRPr lang="ar-AE" sz="2400"/>
          </a:p>
          <a:p>
            <a:pPr marL="457189" lvl="1" indent="0">
              <a:buNone/>
            </a:pPr>
            <a:endParaRPr lang="ar-AE" sz="2400"/>
          </a:p>
          <a:p>
            <a:pPr>
              <a:buFont typeface="Arial" pitchFamily="34" charset="0"/>
              <a:buChar char="•"/>
            </a:pPr>
            <a:endParaRPr lang="ar-SA" sz="2800" b="1">
              <a:solidFill>
                <a:schemeClr val="tx2">
                  <a:lumMod val="60000"/>
                  <a:lumOff val="40000"/>
                </a:schemeClr>
              </a:solidFill>
            </a:endParaRPr>
          </a:p>
          <a:p>
            <a:pPr marL="457189" lvl="1" indent="0">
              <a:buNone/>
            </a:pPr>
            <a:endParaRPr lang="ar-AE" sz="2400"/>
          </a:p>
        </p:txBody>
      </p:sp>
      <p:sp>
        <p:nvSpPr>
          <p:cNvPr id="5" name="Slide Number Placeholder 4">
            <a:extLst>
              <a:ext uri="{FF2B5EF4-FFF2-40B4-BE49-F238E27FC236}">
                <a16:creationId xmlns:a16="http://schemas.microsoft.com/office/drawing/2014/main" id="{6980F54B-75A1-4C48-BBE9-6FBA1540A9D5}"/>
              </a:ext>
            </a:extLst>
          </p:cNvPr>
          <p:cNvSpPr>
            <a:spLocks noGrp="1"/>
          </p:cNvSpPr>
          <p:nvPr>
            <p:ph type="sldNum" sz="quarter" idx="12"/>
          </p:nvPr>
        </p:nvSpPr>
        <p:spPr/>
        <p:txBody>
          <a:bodyPr/>
          <a:lstStyle/>
          <a:p>
            <a:fld id="{5B1FFCDC-02D3-4D4E-9232-D72EE9C3B9A3}" type="slidenum">
              <a:rPr lang="en-US" smtClean="0"/>
              <a:pPr/>
              <a:t>32</a:t>
            </a:fld>
            <a:endParaRPr lang="en-US"/>
          </a:p>
        </p:txBody>
      </p:sp>
      <p:pic>
        <p:nvPicPr>
          <p:cNvPr id="11" name="Picture 10" descr="Text, letter&#10;&#10;Description automatically generated">
            <a:extLst>
              <a:ext uri="{FF2B5EF4-FFF2-40B4-BE49-F238E27FC236}">
                <a16:creationId xmlns:a16="http://schemas.microsoft.com/office/drawing/2014/main" id="{438BCF35-5023-4CA4-ABA7-66964650E80A}"/>
              </a:ext>
            </a:extLst>
          </p:cNvPr>
          <p:cNvPicPr>
            <a:picLocks noChangeAspect="1"/>
          </p:cNvPicPr>
          <p:nvPr/>
        </p:nvPicPr>
        <p:blipFill>
          <a:blip r:embed="rId3"/>
          <a:stretch>
            <a:fillRect/>
          </a:stretch>
        </p:blipFill>
        <p:spPr>
          <a:xfrm>
            <a:off x="127053" y="1950810"/>
            <a:ext cx="8889893" cy="3798765"/>
          </a:xfrm>
          <a:prstGeom prst="rect">
            <a:avLst/>
          </a:prstGeom>
        </p:spPr>
      </p:pic>
    </p:spTree>
    <p:extLst>
      <p:ext uri="{BB962C8B-B14F-4D97-AF65-F5344CB8AC3E}">
        <p14:creationId xmlns:p14="http://schemas.microsoft.com/office/powerpoint/2010/main" val="72366842"/>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3AF9F9-C33B-475C-8899-645009EEC6EF}"/>
              </a:ext>
            </a:extLst>
          </p:cNvPr>
          <p:cNvSpPr>
            <a:spLocks noGrp="1"/>
          </p:cNvSpPr>
          <p:nvPr>
            <p:ph type="title"/>
          </p:nvPr>
        </p:nvSpPr>
        <p:spPr/>
        <p:txBody>
          <a:bodyPr/>
          <a:lstStyle/>
          <a:p>
            <a:r>
              <a:rPr lang="ar-AE" dirty="0"/>
              <a:t>مجموعة "محاذاة"</a:t>
            </a:r>
          </a:p>
        </p:txBody>
      </p:sp>
      <p:sp>
        <p:nvSpPr>
          <p:cNvPr id="3" name="Content Placeholder 2">
            <a:extLst>
              <a:ext uri="{FF2B5EF4-FFF2-40B4-BE49-F238E27FC236}">
                <a16:creationId xmlns:a16="http://schemas.microsoft.com/office/drawing/2014/main" id="{754E2BBE-BE97-482E-A8F2-E10153012BF8}"/>
              </a:ext>
            </a:extLst>
          </p:cNvPr>
          <p:cNvSpPr>
            <a:spLocks noGrp="1"/>
          </p:cNvSpPr>
          <p:nvPr>
            <p:ph idx="1"/>
          </p:nvPr>
        </p:nvSpPr>
        <p:spPr>
          <a:xfrm>
            <a:off x="457200" y="1417638"/>
            <a:ext cx="8229600" cy="2101784"/>
          </a:xfrm>
        </p:spPr>
        <p:txBody>
          <a:bodyPr/>
          <a:lstStyle/>
          <a:p>
            <a:pPr marL="0" indent="0" algn="just">
              <a:buNone/>
            </a:pPr>
            <a:r>
              <a:rPr lang="ar-AE" sz="2800" dirty="0"/>
              <a:t>يقوم أكسل بمحاذاة النص إلى اليسار والأرقام إلى المكان الصحيح من الخلية بشكل افتراضي، وتساعد</a:t>
            </a:r>
            <a:r>
              <a:rPr lang="en-US" sz="2800" dirty="0"/>
              <a:t> </a:t>
            </a:r>
            <a:r>
              <a:rPr lang="ar-AE" sz="2800" dirty="0"/>
              <a:t> المجموعة "محاذاة" على تغيير المحاذاة الأفقية والرأسية لبيانات الخلية، وتمكنك أيضا أوامر هذه المجموعة</a:t>
            </a:r>
            <a:r>
              <a:rPr lang="en-US" sz="2800" dirty="0"/>
              <a:t> </a:t>
            </a:r>
            <a:r>
              <a:rPr lang="ar-AE" sz="2800" dirty="0"/>
              <a:t>من عرض البيانات في مواقع مختلفة داخل الخلية، والجمع بين مجموعة خلايا، وضبط بيانات الخلية إذا</a:t>
            </a:r>
            <a:r>
              <a:rPr lang="en-US" sz="2800" dirty="0"/>
              <a:t> </a:t>
            </a:r>
            <a:r>
              <a:rPr lang="ar-AE" sz="2800" dirty="0"/>
              <a:t>كانت لا تناسب حجم الخلية</a:t>
            </a:r>
            <a:r>
              <a:rPr lang="ar-SA" sz="2800" dirty="0"/>
              <a:t>.</a:t>
            </a:r>
            <a:endParaRPr lang="ar-AE" sz="2800" dirty="0"/>
          </a:p>
        </p:txBody>
      </p:sp>
      <p:sp>
        <p:nvSpPr>
          <p:cNvPr id="4" name="Slide Number Placeholder 3">
            <a:extLst>
              <a:ext uri="{FF2B5EF4-FFF2-40B4-BE49-F238E27FC236}">
                <a16:creationId xmlns:a16="http://schemas.microsoft.com/office/drawing/2014/main" id="{D5E0594B-4870-4DAD-8F6F-E181054CF742}"/>
              </a:ext>
            </a:extLst>
          </p:cNvPr>
          <p:cNvSpPr>
            <a:spLocks noGrp="1"/>
          </p:cNvSpPr>
          <p:nvPr>
            <p:ph type="sldNum" sz="quarter" idx="12"/>
          </p:nvPr>
        </p:nvSpPr>
        <p:spPr/>
        <p:txBody>
          <a:bodyPr/>
          <a:lstStyle/>
          <a:p>
            <a:fld id="{5B1FFCDC-02D3-4D4E-9232-D72EE9C3B9A3}" type="slidenum">
              <a:rPr lang="en-US" smtClean="0"/>
              <a:pPr/>
              <a:t>33</a:t>
            </a:fld>
            <a:endParaRPr lang="en-US"/>
          </a:p>
        </p:txBody>
      </p:sp>
      <p:pic>
        <p:nvPicPr>
          <p:cNvPr id="6" name="Picture 5" descr="Graphical user interface, application, Word&#10;&#10;Description automatically generated">
            <a:extLst>
              <a:ext uri="{FF2B5EF4-FFF2-40B4-BE49-F238E27FC236}">
                <a16:creationId xmlns:a16="http://schemas.microsoft.com/office/drawing/2014/main" id="{0701BC2E-3B78-491E-8D88-53500B0DEA0F}"/>
              </a:ext>
            </a:extLst>
          </p:cNvPr>
          <p:cNvPicPr>
            <a:picLocks noChangeAspect="1"/>
          </p:cNvPicPr>
          <p:nvPr/>
        </p:nvPicPr>
        <p:blipFill>
          <a:blip r:embed="rId2"/>
          <a:stretch>
            <a:fillRect/>
          </a:stretch>
        </p:blipFill>
        <p:spPr>
          <a:xfrm>
            <a:off x="2110874" y="4413466"/>
            <a:ext cx="4922251" cy="1481305"/>
          </a:xfrm>
          <a:prstGeom prst="rect">
            <a:avLst/>
          </a:prstGeom>
        </p:spPr>
      </p:pic>
    </p:spTree>
    <p:extLst>
      <p:ext uri="{BB962C8B-B14F-4D97-AF65-F5344CB8AC3E}">
        <p14:creationId xmlns:p14="http://schemas.microsoft.com/office/powerpoint/2010/main" val="4078418689"/>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A5A2DD-4C90-4DF2-BD41-8F61A8DE23D0}"/>
              </a:ext>
            </a:extLst>
          </p:cNvPr>
          <p:cNvSpPr>
            <a:spLocks noGrp="1"/>
          </p:cNvSpPr>
          <p:nvPr>
            <p:ph type="title"/>
          </p:nvPr>
        </p:nvSpPr>
        <p:spPr/>
        <p:txBody>
          <a:bodyPr/>
          <a:lstStyle/>
          <a:p>
            <a:r>
              <a:rPr lang="ar-AE" dirty="0"/>
              <a:t>ضبط محاذاة الخلية أفقي</a:t>
            </a:r>
            <a:r>
              <a:rPr lang="ar-SA" dirty="0"/>
              <a:t>ً</a:t>
            </a:r>
            <a:r>
              <a:rPr lang="ar-AE" dirty="0"/>
              <a:t>ا</a:t>
            </a:r>
          </a:p>
        </p:txBody>
      </p:sp>
      <p:pic>
        <p:nvPicPr>
          <p:cNvPr id="6" name="Content Placeholder 5" descr="Graphical user interface, text, application&#10;&#10;Description automatically generated">
            <a:extLst>
              <a:ext uri="{FF2B5EF4-FFF2-40B4-BE49-F238E27FC236}">
                <a16:creationId xmlns:a16="http://schemas.microsoft.com/office/drawing/2014/main" id="{3FF4CD1C-DCDD-4D48-A482-6F5E8AE9E260}"/>
              </a:ext>
            </a:extLst>
          </p:cNvPr>
          <p:cNvPicPr>
            <a:picLocks noGrp="1" noChangeAspect="1"/>
          </p:cNvPicPr>
          <p:nvPr>
            <p:ph idx="1"/>
          </p:nvPr>
        </p:nvPicPr>
        <p:blipFill>
          <a:blip r:embed="rId2"/>
          <a:stretch>
            <a:fillRect/>
          </a:stretch>
        </p:blipFill>
        <p:spPr>
          <a:xfrm>
            <a:off x="214188" y="2171040"/>
            <a:ext cx="8715623" cy="3398620"/>
          </a:xfrm>
        </p:spPr>
      </p:pic>
      <p:sp>
        <p:nvSpPr>
          <p:cNvPr id="4" name="Slide Number Placeholder 3">
            <a:extLst>
              <a:ext uri="{FF2B5EF4-FFF2-40B4-BE49-F238E27FC236}">
                <a16:creationId xmlns:a16="http://schemas.microsoft.com/office/drawing/2014/main" id="{41F62520-036A-4E7E-AF0A-6A2E3084FFBB}"/>
              </a:ext>
            </a:extLst>
          </p:cNvPr>
          <p:cNvSpPr>
            <a:spLocks noGrp="1"/>
          </p:cNvSpPr>
          <p:nvPr>
            <p:ph type="sldNum" sz="quarter" idx="12"/>
          </p:nvPr>
        </p:nvSpPr>
        <p:spPr/>
        <p:txBody>
          <a:bodyPr/>
          <a:lstStyle/>
          <a:p>
            <a:fld id="{5B1FFCDC-02D3-4D4E-9232-D72EE9C3B9A3}" type="slidenum">
              <a:rPr lang="en-US" smtClean="0"/>
              <a:pPr/>
              <a:t>34</a:t>
            </a:fld>
            <a:endParaRPr lang="en-US"/>
          </a:p>
        </p:txBody>
      </p:sp>
    </p:spTree>
    <p:extLst>
      <p:ext uri="{BB962C8B-B14F-4D97-AF65-F5344CB8AC3E}">
        <p14:creationId xmlns:p14="http://schemas.microsoft.com/office/powerpoint/2010/main" val="2140340846"/>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6359B0-B956-4FE8-8CB0-CF3833B26378}"/>
              </a:ext>
            </a:extLst>
          </p:cNvPr>
          <p:cNvSpPr>
            <a:spLocks noGrp="1"/>
          </p:cNvSpPr>
          <p:nvPr>
            <p:ph type="title"/>
          </p:nvPr>
        </p:nvSpPr>
        <p:spPr/>
        <p:txBody>
          <a:bodyPr/>
          <a:lstStyle/>
          <a:p>
            <a:r>
              <a:rPr lang="ar-AE" dirty="0"/>
              <a:t>ضبط محاذاة الخلية عمودي</a:t>
            </a:r>
            <a:r>
              <a:rPr lang="ar-SA" dirty="0"/>
              <a:t>ً</a:t>
            </a:r>
            <a:r>
              <a:rPr lang="ar-AE" dirty="0"/>
              <a:t>ا</a:t>
            </a:r>
          </a:p>
        </p:txBody>
      </p:sp>
      <p:pic>
        <p:nvPicPr>
          <p:cNvPr id="6" name="Content Placeholder 5" descr="Graphical user interface, text, application&#10;&#10;Description automatically generated">
            <a:extLst>
              <a:ext uri="{FF2B5EF4-FFF2-40B4-BE49-F238E27FC236}">
                <a16:creationId xmlns:a16="http://schemas.microsoft.com/office/drawing/2014/main" id="{EB2AF31E-ED58-42EE-888D-92E0C0188C2D}"/>
              </a:ext>
            </a:extLst>
          </p:cNvPr>
          <p:cNvPicPr>
            <a:picLocks noGrp="1" noChangeAspect="1"/>
          </p:cNvPicPr>
          <p:nvPr>
            <p:ph idx="1"/>
          </p:nvPr>
        </p:nvPicPr>
        <p:blipFill>
          <a:blip r:embed="rId2"/>
          <a:stretch>
            <a:fillRect/>
          </a:stretch>
        </p:blipFill>
        <p:spPr>
          <a:xfrm>
            <a:off x="187460" y="2108846"/>
            <a:ext cx="8769079" cy="3546230"/>
          </a:xfrm>
        </p:spPr>
      </p:pic>
      <p:sp>
        <p:nvSpPr>
          <p:cNvPr id="4" name="Slide Number Placeholder 3">
            <a:extLst>
              <a:ext uri="{FF2B5EF4-FFF2-40B4-BE49-F238E27FC236}">
                <a16:creationId xmlns:a16="http://schemas.microsoft.com/office/drawing/2014/main" id="{6687DC94-3C48-4C82-9049-E55E183EE3C2}"/>
              </a:ext>
            </a:extLst>
          </p:cNvPr>
          <p:cNvSpPr>
            <a:spLocks noGrp="1"/>
          </p:cNvSpPr>
          <p:nvPr>
            <p:ph type="sldNum" sz="quarter" idx="12"/>
          </p:nvPr>
        </p:nvSpPr>
        <p:spPr/>
        <p:txBody>
          <a:bodyPr/>
          <a:lstStyle/>
          <a:p>
            <a:fld id="{5B1FFCDC-02D3-4D4E-9232-D72EE9C3B9A3}" type="slidenum">
              <a:rPr lang="en-US" smtClean="0"/>
              <a:pPr/>
              <a:t>35</a:t>
            </a:fld>
            <a:endParaRPr lang="en-US"/>
          </a:p>
        </p:txBody>
      </p:sp>
    </p:spTree>
    <p:extLst>
      <p:ext uri="{BB962C8B-B14F-4D97-AF65-F5344CB8AC3E}">
        <p14:creationId xmlns:p14="http://schemas.microsoft.com/office/powerpoint/2010/main" val="1336517969"/>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021C1-E506-490D-B3FE-0197533655E5}"/>
              </a:ext>
            </a:extLst>
          </p:cNvPr>
          <p:cNvSpPr>
            <a:spLocks noGrp="1"/>
          </p:cNvSpPr>
          <p:nvPr>
            <p:ph type="title"/>
          </p:nvPr>
        </p:nvSpPr>
        <p:spPr>
          <a:xfrm>
            <a:off x="457200" y="490973"/>
            <a:ext cx="8229600" cy="1143000"/>
          </a:xfrm>
        </p:spPr>
        <p:txBody>
          <a:bodyPr/>
          <a:lstStyle/>
          <a:p>
            <a:r>
              <a:rPr lang="ar-AE" dirty="0"/>
              <a:t>اتجاه النص</a:t>
            </a:r>
          </a:p>
        </p:txBody>
      </p:sp>
      <p:sp>
        <p:nvSpPr>
          <p:cNvPr id="4" name="Slide Number Placeholder 3">
            <a:extLst>
              <a:ext uri="{FF2B5EF4-FFF2-40B4-BE49-F238E27FC236}">
                <a16:creationId xmlns:a16="http://schemas.microsoft.com/office/drawing/2014/main" id="{6694CA1C-F7DD-401F-B778-4427F98DAEBC}"/>
              </a:ext>
            </a:extLst>
          </p:cNvPr>
          <p:cNvSpPr>
            <a:spLocks noGrp="1"/>
          </p:cNvSpPr>
          <p:nvPr>
            <p:ph type="sldNum" sz="quarter" idx="12"/>
          </p:nvPr>
        </p:nvSpPr>
        <p:spPr/>
        <p:txBody>
          <a:bodyPr/>
          <a:lstStyle/>
          <a:p>
            <a:fld id="{5B1FFCDC-02D3-4D4E-9232-D72EE9C3B9A3}" type="slidenum">
              <a:rPr lang="en-US" smtClean="0"/>
              <a:pPr/>
              <a:t>36</a:t>
            </a:fld>
            <a:endParaRPr lang="en-US"/>
          </a:p>
        </p:txBody>
      </p:sp>
      <p:pic>
        <p:nvPicPr>
          <p:cNvPr id="10" name="Content Placeholder 9" descr="Graphical user interface, text, application&#10;&#10;Description automatically generated">
            <a:extLst>
              <a:ext uri="{FF2B5EF4-FFF2-40B4-BE49-F238E27FC236}">
                <a16:creationId xmlns:a16="http://schemas.microsoft.com/office/drawing/2014/main" id="{996D9ECF-6007-4204-9E7B-23C57B31E083}"/>
              </a:ext>
            </a:extLst>
          </p:cNvPr>
          <p:cNvPicPr>
            <a:picLocks noGrp="1" noChangeAspect="1"/>
          </p:cNvPicPr>
          <p:nvPr>
            <p:ph idx="1"/>
          </p:nvPr>
        </p:nvPicPr>
        <p:blipFill>
          <a:blip r:embed="rId2"/>
          <a:stretch>
            <a:fillRect/>
          </a:stretch>
        </p:blipFill>
        <p:spPr>
          <a:xfrm>
            <a:off x="294599" y="2206539"/>
            <a:ext cx="8554801" cy="3577248"/>
          </a:xfrm>
        </p:spPr>
      </p:pic>
    </p:spTree>
    <p:extLst>
      <p:ext uri="{BB962C8B-B14F-4D97-AF65-F5344CB8AC3E}">
        <p14:creationId xmlns:p14="http://schemas.microsoft.com/office/powerpoint/2010/main" val="2800864451"/>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60F886-9894-41BB-8111-94EF353F8D2B}"/>
              </a:ext>
            </a:extLst>
          </p:cNvPr>
          <p:cNvSpPr>
            <a:spLocks noGrp="1"/>
          </p:cNvSpPr>
          <p:nvPr>
            <p:ph type="title"/>
          </p:nvPr>
        </p:nvSpPr>
        <p:spPr/>
        <p:txBody>
          <a:bodyPr/>
          <a:lstStyle/>
          <a:p>
            <a:r>
              <a:rPr lang="ar-AE" dirty="0"/>
              <a:t>التفاف النص</a:t>
            </a:r>
          </a:p>
        </p:txBody>
      </p:sp>
      <p:pic>
        <p:nvPicPr>
          <p:cNvPr id="6" name="Content Placeholder 5" descr="Graphical user interface, application&#10;&#10;Description automatically generated">
            <a:extLst>
              <a:ext uri="{FF2B5EF4-FFF2-40B4-BE49-F238E27FC236}">
                <a16:creationId xmlns:a16="http://schemas.microsoft.com/office/drawing/2014/main" id="{0E4CC0A8-ED3A-4D0F-9FF0-63026468515F}"/>
              </a:ext>
            </a:extLst>
          </p:cNvPr>
          <p:cNvPicPr>
            <a:picLocks noGrp="1" noChangeAspect="1"/>
          </p:cNvPicPr>
          <p:nvPr>
            <p:ph idx="1"/>
          </p:nvPr>
        </p:nvPicPr>
        <p:blipFill>
          <a:blip r:embed="rId2"/>
          <a:stretch>
            <a:fillRect/>
          </a:stretch>
        </p:blipFill>
        <p:spPr>
          <a:xfrm>
            <a:off x="266243" y="1708720"/>
            <a:ext cx="8611514" cy="4036273"/>
          </a:xfrm>
        </p:spPr>
      </p:pic>
      <p:sp>
        <p:nvSpPr>
          <p:cNvPr id="4" name="Slide Number Placeholder 3">
            <a:extLst>
              <a:ext uri="{FF2B5EF4-FFF2-40B4-BE49-F238E27FC236}">
                <a16:creationId xmlns:a16="http://schemas.microsoft.com/office/drawing/2014/main" id="{AF76A851-73A1-4752-A13F-359F503D39BC}"/>
              </a:ext>
            </a:extLst>
          </p:cNvPr>
          <p:cNvSpPr>
            <a:spLocks noGrp="1"/>
          </p:cNvSpPr>
          <p:nvPr>
            <p:ph type="sldNum" sz="quarter" idx="12"/>
          </p:nvPr>
        </p:nvSpPr>
        <p:spPr/>
        <p:txBody>
          <a:bodyPr/>
          <a:lstStyle/>
          <a:p>
            <a:fld id="{5B1FFCDC-02D3-4D4E-9232-D72EE9C3B9A3}" type="slidenum">
              <a:rPr lang="en-US" smtClean="0"/>
              <a:pPr/>
              <a:t>37</a:t>
            </a:fld>
            <a:endParaRPr lang="en-US"/>
          </a:p>
        </p:txBody>
      </p:sp>
    </p:spTree>
    <p:extLst>
      <p:ext uri="{BB962C8B-B14F-4D97-AF65-F5344CB8AC3E}">
        <p14:creationId xmlns:p14="http://schemas.microsoft.com/office/powerpoint/2010/main" val="1633483650"/>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F9F490-6DB5-426E-AE54-2F42A693734A}"/>
              </a:ext>
            </a:extLst>
          </p:cNvPr>
          <p:cNvSpPr>
            <a:spLocks noGrp="1"/>
          </p:cNvSpPr>
          <p:nvPr>
            <p:ph type="title"/>
          </p:nvPr>
        </p:nvSpPr>
        <p:spPr>
          <a:xfrm>
            <a:off x="457200" y="136521"/>
            <a:ext cx="8229600" cy="559863"/>
          </a:xfrm>
        </p:spPr>
        <p:txBody>
          <a:bodyPr/>
          <a:lstStyle/>
          <a:p>
            <a:r>
              <a:rPr lang="ar-AE" dirty="0"/>
              <a:t>دمج وتوسيط</a:t>
            </a:r>
          </a:p>
        </p:txBody>
      </p:sp>
      <p:pic>
        <p:nvPicPr>
          <p:cNvPr id="6" name="Content Placeholder 5" descr="Text, letter&#10;&#10;Description automatically generated">
            <a:extLst>
              <a:ext uri="{FF2B5EF4-FFF2-40B4-BE49-F238E27FC236}">
                <a16:creationId xmlns:a16="http://schemas.microsoft.com/office/drawing/2014/main" id="{E7111F1B-9159-4BB2-BF73-6975E8292F04}"/>
              </a:ext>
            </a:extLst>
          </p:cNvPr>
          <p:cNvPicPr>
            <a:picLocks noGrp="1" noChangeAspect="1"/>
          </p:cNvPicPr>
          <p:nvPr>
            <p:ph idx="1"/>
          </p:nvPr>
        </p:nvPicPr>
        <p:blipFill>
          <a:blip r:embed="rId2"/>
          <a:stretch>
            <a:fillRect/>
          </a:stretch>
        </p:blipFill>
        <p:spPr>
          <a:xfrm>
            <a:off x="526927" y="819292"/>
            <a:ext cx="8229600" cy="2735632"/>
          </a:xfrm>
        </p:spPr>
      </p:pic>
      <p:sp>
        <p:nvSpPr>
          <p:cNvPr id="4" name="Slide Number Placeholder 3">
            <a:extLst>
              <a:ext uri="{FF2B5EF4-FFF2-40B4-BE49-F238E27FC236}">
                <a16:creationId xmlns:a16="http://schemas.microsoft.com/office/drawing/2014/main" id="{98A526D1-FA8D-4AB2-82A6-BCF406D180E3}"/>
              </a:ext>
            </a:extLst>
          </p:cNvPr>
          <p:cNvSpPr>
            <a:spLocks noGrp="1"/>
          </p:cNvSpPr>
          <p:nvPr>
            <p:ph type="sldNum" sz="quarter" idx="12"/>
          </p:nvPr>
        </p:nvSpPr>
        <p:spPr/>
        <p:txBody>
          <a:bodyPr/>
          <a:lstStyle/>
          <a:p>
            <a:fld id="{5B1FFCDC-02D3-4D4E-9232-D72EE9C3B9A3}" type="slidenum">
              <a:rPr lang="en-US" smtClean="0"/>
              <a:pPr/>
              <a:t>38</a:t>
            </a:fld>
            <a:endParaRPr lang="en-US"/>
          </a:p>
        </p:txBody>
      </p:sp>
      <p:pic>
        <p:nvPicPr>
          <p:cNvPr id="8" name="Picture 7" descr="Graphical user interface, application, table, Excel&#10;&#10;Description automatically generated">
            <a:extLst>
              <a:ext uri="{FF2B5EF4-FFF2-40B4-BE49-F238E27FC236}">
                <a16:creationId xmlns:a16="http://schemas.microsoft.com/office/drawing/2014/main" id="{B066B77C-96D9-44AE-8DCF-1C1519899D6C}"/>
              </a:ext>
            </a:extLst>
          </p:cNvPr>
          <p:cNvPicPr>
            <a:picLocks noChangeAspect="1"/>
          </p:cNvPicPr>
          <p:nvPr/>
        </p:nvPicPr>
        <p:blipFill>
          <a:blip r:embed="rId3"/>
          <a:stretch>
            <a:fillRect/>
          </a:stretch>
        </p:blipFill>
        <p:spPr>
          <a:xfrm>
            <a:off x="1083139" y="3514563"/>
            <a:ext cx="6329716" cy="3206916"/>
          </a:xfrm>
          <a:prstGeom prst="rect">
            <a:avLst/>
          </a:prstGeom>
        </p:spPr>
      </p:pic>
    </p:spTree>
    <p:extLst>
      <p:ext uri="{BB962C8B-B14F-4D97-AF65-F5344CB8AC3E}">
        <p14:creationId xmlns:p14="http://schemas.microsoft.com/office/powerpoint/2010/main" val="268855115"/>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4E88C-F3D0-4DE4-91A1-16CD115F79D9}"/>
              </a:ext>
            </a:extLst>
          </p:cNvPr>
          <p:cNvSpPr>
            <a:spLocks noGrp="1"/>
          </p:cNvSpPr>
          <p:nvPr>
            <p:ph type="title"/>
          </p:nvPr>
        </p:nvSpPr>
        <p:spPr/>
        <p:txBody>
          <a:bodyPr/>
          <a:lstStyle/>
          <a:p>
            <a:r>
              <a:rPr lang="ar-AE" dirty="0"/>
              <a:t>مجموعة "رقم"</a:t>
            </a:r>
          </a:p>
        </p:txBody>
      </p:sp>
      <p:sp>
        <p:nvSpPr>
          <p:cNvPr id="3" name="Content Placeholder 2">
            <a:extLst>
              <a:ext uri="{FF2B5EF4-FFF2-40B4-BE49-F238E27FC236}">
                <a16:creationId xmlns:a16="http://schemas.microsoft.com/office/drawing/2014/main" id="{289AB480-8D85-4293-B923-B58ED080BA19}"/>
              </a:ext>
            </a:extLst>
          </p:cNvPr>
          <p:cNvSpPr>
            <a:spLocks noGrp="1"/>
          </p:cNvSpPr>
          <p:nvPr>
            <p:ph idx="1"/>
          </p:nvPr>
        </p:nvSpPr>
        <p:spPr>
          <a:xfrm>
            <a:off x="457200" y="1600205"/>
            <a:ext cx="8229600" cy="2261582"/>
          </a:xfrm>
        </p:spPr>
        <p:txBody>
          <a:bodyPr/>
          <a:lstStyle/>
          <a:p>
            <a:pPr marL="0" indent="0" algn="just">
              <a:buNone/>
            </a:pPr>
            <a:r>
              <a:rPr lang="ar-AE" sz="2800" dirty="0"/>
              <a:t>يوفر لك أكسل  2016</a:t>
            </a:r>
            <a:r>
              <a:rPr lang="ar-SA" sz="2800" dirty="0"/>
              <a:t> </a:t>
            </a:r>
            <a:r>
              <a:rPr lang="ar-AE" sz="2800" dirty="0"/>
              <a:t>خيارات لعرض الأرقام </a:t>
            </a:r>
            <a:r>
              <a:rPr lang="ar-AE" sz="2800" dirty="0">
                <a:solidFill>
                  <a:srgbClr val="00B050"/>
                </a:solidFill>
              </a:rPr>
              <a:t>كنسبة مئوية</a:t>
            </a:r>
            <a:r>
              <a:rPr lang="ar-AE" sz="2800" dirty="0"/>
              <a:t>، </a:t>
            </a:r>
            <a:r>
              <a:rPr lang="ar-AE" sz="2800" dirty="0">
                <a:solidFill>
                  <a:srgbClr val="00B050"/>
                </a:solidFill>
              </a:rPr>
              <a:t>وعملة</a:t>
            </a:r>
            <a:r>
              <a:rPr lang="ar-AE" sz="2800" dirty="0"/>
              <a:t>،</a:t>
            </a:r>
            <a:r>
              <a:rPr lang="ar-SA" sz="2800" dirty="0"/>
              <a:t> </a:t>
            </a:r>
            <a:r>
              <a:rPr lang="ar-AE" sz="2800" dirty="0">
                <a:solidFill>
                  <a:srgbClr val="00B050"/>
                </a:solidFill>
              </a:rPr>
              <a:t>وتاريخ</a:t>
            </a:r>
            <a:r>
              <a:rPr lang="ar-AE" sz="2800" dirty="0"/>
              <a:t>، </a:t>
            </a:r>
            <a:r>
              <a:rPr lang="ar-AE" sz="2800" dirty="0">
                <a:solidFill>
                  <a:srgbClr val="00B050"/>
                </a:solidFill>
              </a:rPr>
              <a:t>وكسر</a:t>
            </a:r>
            <a:r>
              <a:rPr lang="ar-AE" sz="2800" dirty="0"/>
              <a:t>، وما إلى ذلك، وتستخدم مجموعة "</a:t>
            </a:r>
            <a:r>
              <a:rPr lang="ar-AE" sz="2800" b="1" dirty="0">
                <a:solidFill>
                  <a:srgbClr val="00B050"/>
                </a:solidFill>
              </a:rPr>
              <a:t>رقم</a:t>
            </a:r>
            <a:r>
              <a:rPr lang="ar-AE" sz="2800" dirty="0"/>
              <a:t>" لتطبيق</a:t>
            </a:r>
            <a:r>
              <a:rPr lang="ar-SA" sz="2800" dirty="0"/>
              <a:t> </a:t>
            </a:r>
            <a:r>
              <a:rPr lang="ar-AE" sz="2800" dirty="0"/>
              <a:t>تنسيقات أرقام مختلفة على بيانات رقمية في ورقة عمل. وتحتوي هذه</a:t>
            </a:r>
            <a:r>
              <a:rPr lang="ar-SA" sz="2800" dirty="0"/>
              <a:t> </a:t>
            </a:r>
            <a:r>
              <a:rPr lang="ar-AE" sz="2800" dirty="0"/>
              <a:t>المجموعة على أوامر مثل؛ </a:t>
            </a:r>
            <a:r>
              <a:rPr lang="ar-AE" sz="2800" dirty="0">
                <a:solidFill>
                  <a:srgbClr val="00B050"/>
                </a:solidFill>
              </a:rPr>
              <a:t>تنسيق الأرقام</a:t>
            </a:r>
            <a:r>
              <a:rPr lang="ar-AE" sz="2800" dirty="0"/>
              <a:t>، </a:t>
            </a:r>
            <a:r>
              <a:rPr lang="ar-AE" sz="2800" dirty="0">
                <a:solidFill>
                  <a:srgbClr val="00B050"/>
                </a:solidFill>
              </a:rPr>
              <a:t>وزيادة المنازل العشرية</a:t>
            </a:r>
            <a:r>
              <a:rPr lang="ar-AE" sz="2800" dirty="0"/>
              <a:t>،</a:t>
            </a:r>
            <a:r>
              <a:rPr lang="ar-SA" sz="2800" dirty="0"/>
              <a:t> </a:t>
            </a:r>
            <a:r>
              <a:rPr lang="ar-AE" sz="2800" dirty="0">
                <a:solidFill>
                  <a:srgbClr val="00B050"/>
                </a:solidFill>
              </a:rPr>
              <a:t>وإنقاص المنازل العشرية</a:t>
            </a:r>
            <a:r>
              <a:rPr lang="ar-SA" sz="2800" dirty="0"/>
              <a:t>.</a:t>
            </a:r>
            <a:endParaRPr lang="ar-AE" sz="2800" dirty="0"/>
          </a:p>
        </p:txBody>
      </p:sp>
      <p:sp>
        <p:nvSpPr>
          <p:cNvPr id="4" name="Slide Number Placeholder 3">
            <a:extLst>
              <a:ext uri="{FF2B5EF4-FFF2-40B4-BE49-F238E27FC236}">
                <a16:creationId xmlns:a16="http://schemas.microsoft.com/office/drawing/2014/main" id="{9B56F4B5-C511-4CC6-B452-B603961CD807}"/>
              </a:ext>
            </a:extLst>
          </p:cNvPr>
          <p:cNvSpPr>
            <a:spLocks noGrp="1"/>
          </p:cNvSpPr>
          <p:nvPr>
            <p:ph type="sldNum" sz="quarter" idx="12"/>
          </p:nvPr>
        </p:nvSpPr>
        <p:spPr/>
        <p:txBody>
          <a:bodyPr/>
          <a:lstStyle/>
          <a:p>
            <a:fld id="{5B1FFCDC-02D3-4D4E-9232-D72EE9C3B9A3}" type="slidenum">
              <a:rPr lang="en-US" smtClean="0"/>
              <a:pPr/>
              <a:t>39</a:t>
            </a:fld>
            <a:endParaRPr lang="en-US"/>
          </a:p>
        </p:txBody>
      </p:sp>
      <p:pic>
        <p:nvPicPr>
          <p:cNvPr id="6" name="Picture 5" descr="Table&#10;&#10;Description automatically generated with medium confidence">
            <a:extLst>
              <a:ext uri="{FF2B5EF4-FFF2-40B4-BE49-F238E27FC236}">
                <a16:creationId xmlns:a16="http://schemas.microsoft.com/office/drawing/2014/main" id="{CD8EDFAD-C893-45FE-A6C6-9C081E8858D1}"/>
              </a:ext>
            </a:extLst>
          </p:cNvPr>
          <p:cNvPicPr>
            <a:picLocks noChangeAspect="1"/>
          </p:cNvPicPr>
          <p:nvPr/>
        </p:nvPicPr>
        <p:blipFill>
          <a:blip r:embed="rId2"/>
          <a:stretch>
            <a:fillRect/>
          </a:stretch>
        </p:blipFill>
        <p:spPr>
          <a:xfrm>
            <a:off x="3019208" y="4165963"/>
            <a:ext cx="3337204" cy="2026891"/>
          </a:xfrm>
          <a:prstGeom prst="rect">
            <a:avLst/>
          </a:prstGeom>
        </p:spPr>
      </p:pic>
    </p:spTree>
    <p:extLst>
      <p:ext uri="{BB962C8B-B14F-4D97-AF65-F5344CB8AC3E}">
        <p14:creationId xmlns:p14="http://schemas.microsoft.com/office/powerpoint/2010/main" val="838591959"/>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97C09-751E-41D1-939E-8FC3552397F9}"/>
              </a:ext>
            </a:extLst>
          </p:cNvPr>
          <p:cNvSpPr>
            <a:spLocks noGrp="1"/>
          </p:cNvSpPr>
          <p:nvPr>
            <p:ph type="title"/>
          </p:nvPr>
        </p:nvSpPr>
        <p:spPr/>
        <p:txBody>
          <a:bodyPr/>
          <a:lstStyle/>
          <a:p>
            <a:r>
              <a:rPr lang="ar-AE" dirty="0"/>
              <a:t>بدء استخدام أكسل 2016</a:t>
            </a:r>
          </a:p>
        </p:txBody>
      </p:sp>
      <p:pic>
        <p:nvPicPr>
          <p:cNvPr id="5" name="Content Placeholder 4" descr="Graphical user interface&#10;&#10;Description automatically generated">
            <a:extLst>
              <a:ext uri="{FF2B5EF4-FFF2-40B4-BE49-F238E27FC236}">
                <a16:creationId xmlns:a16="http://schemas.microsoft.com/office/drawing/2014/main" id="{398BF5DB-8EE1-49BD-BCC4-F9A24A2D4699}"/>
              </a:ext>
            </a:extLst>
          </p:cNvPr>
          <p:cNvPicPr>
            <a:picLocks noGrp="1" noChangeAspect="1"/>
          </p:cNvPicPr>
          <p:nvPr>
            <p:ph idx="1"/>
          </p:nvPr>
        </p:nvPicPr>
        <p:blipFill>
          <a:blip r:embed="rId2"/>
          <a:stretch>
            <a:fillRect/>
          </a:stretch>
        </p:blipFill>
        <p:spPr>
          <a:xfrm>
            <a:off x="71019" y="1552994"/>
            <a:ext cx="9019713" cy="4652497"/>
          </a:xfrm>
        </p:spPr>
      </p:pic>
      <p:sp>
        <p:nvSpPr>
          <p:cNvPr id="3" name="Slide Number Placeholder 2">
            <a:extLst>
              <a:ext uri="{FF2B5EF4-FFF2-40B4-BE49-F238E27FC236}">
                <a16:creationId xmlns:a16="http://schemas.microsoft.com/office/drawing/2014/main" id="{CDDEA32B-1E1E-4DA6-9E39-1954BD62BA8C}"/>
              </a:ext>
            </a:extLst>
          </p:cNvPr>
          <p:cNvSpPr>
            <a:spLocks noGrp="1"/>
          </p:cNvSpPr>
          <p:nvPr>
            <p:ph type="sldNum" sz="quarter" idx="12"/>
          </p:nvPr>
        </p:nvSpPr>
        <p:spPr/>
        <p:txBody>
          <a:bodyPr/>
          <a:lstStyle/>
          <a:p>
            <a:fld id="{5B1FFCDC-02D3-4D4E-9232-D72EE9C3B9A3}" type="slidenum">
              <a:rPr lang="en-US" smtClean="0"/>
              <a:pPr/>
              <a:t>4</a:t>
            </a:fld>
            <a:endParaRPr lang="en-US"/>
          </a:p>
        </p:txBody>
      </p:sp>
    </p:spTree>
    <p:extLst>
      <p:ext uri="{BB962C8B-B14F-4D97-AF65-F5344CB8AC3E}">
        <p14:creationId xmlns:p14="http://schemas.microsoft.com/office/powerpoint/2010/main" val="650478250"/>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33E904-BCD4-4481-9E4F-E119C2BD7D54}"/>
              </a:ext>
            </a:extLst>
          </p:cNvPr>
          <p:cNvSpPr>
            <a:spLocks noGrp="1"/>
          </p:cNvSpPr>
          <p:nvPr>
            <p:ph type="title"/>
          </p:nvPr>
        </p:nvSpPr>
        <p:spPr>
          <a:xfrm>
            <a:off x="457200" y="274638"/>
            <a:ext cx="8229600" cy="604251"/>
          </a:xfrm>
        </p:spPr>
        <p:txBody>
          <a:bodyPr/>
          <a:lstStyle/>
          <a:p>
            <a:r>
              <a:rPr lang="ar-AE" dirty="0"/>
              <a:t>تطبيق تنسيق الرقم</a:t>
            </a:r>
          </a:p>
        </p:txBody>
      </p:sp>
      <p:sp>
        <p:nvSpPr>
          <p:cNvPr id="3" name="Content Placeholder 2">
            <a:extLst>
              <a:ext uri="{FF2B5EF4-FFF2-40B4-BE49-F238E27FC236}">
                <a16:creationId xmlns:a16="http://schemas.microsoft.com/office/drawing/2014/main" id="{2515FE7E-F06F-4E1C-9B34-9F9DBF94E8D9}"/>
              </a:ext>
            </a:extLst>
          </p:cNvPr>
          <p:cNvSpPr>
            <a:spLocks noGrp="1"/>
          </p:cNvSpPr>
          <p:nvPr>
            <p:ph idx="1"/>
          </p:nvPr>
        </p:nvSpPr>
        <p:spPr>
          <a:xfrm>
            <a:off x="457200" y="1258764"/>
            <a:ext cx="8229600" cy="1828796"/>
          </a:xfrm>
        </p:spPr>
        <p:txBody>
          <a:bodyPr/>
          <a:lstStyle/>
          <a:p>
            <a:pPr marL="0" indent="0" algn="just">
              <a:buNone/>
            </a:pPr>
            <a:r>
              <a:rPr lang="ar-SA" sz="2000" dirty="0"/>
              <a:t>ي</a:t>
            </a:r>
            <a:r>
              <a:rPr lang="ar-AE" sz="2000" dirty="0"/>
              <a:t>تيح لك المربع تنسيق الأرقام اختيار تنسيق للبيانات مثل؛ </a:t>
            </a:r>
            <a:r>
              <a:rPr lang="ar-AE" sz="2000" dirty="0">
                <a:solidFill>
                  <a:srgbClr val="00B050"/>
                </a:solidFill>
              </a:rPr>
              <a:t>العملة</a:t>
            </a:r>
            <a:r>
              <a:rPr lang="ar-AE" sz="2000" dirty="0"/>
              <a:t>، </a:t>
            </a:r>
            <a:r>
              <a:rPr lang="ar-AE" sz="2000" dirty="0">
                <a:solidFill>
                  <a:srgbClr val="00B050"/>
                </a:solidFill>
              </a:rPr>
              <a:t>والحسابات</a:t>
            </a:r>
            <a:r>
              <a:rPr lang="ar-AE" sz="2000" dirty="0"/>
              <a:t>، </a:t>
            </a:r>
            <a:r>
              <a:rPr lang="ar-AE" sz="2000" dirty="0">
                <a:solidFill>
                  <a:srgbClr val="00B050"/>
                </a:solidFill>
              </a:rPr>
              <a:t>والتاريخ</a:t>
            </a:r>
            <a:r>
              <a:rPr lang="ar-AE" sz="2000" dirty="0"/>
              <a:t>، </a:t>
            </a:r>
            <a:r>
              <a:rPr lang="ar-AE" sz="2000" dirty="0">
                <a:solidFill>
                  <a:srgbClr val="00B050"/>
                </a:solidFill>
              </a:rPr>
              <a:t>والنسبة</a:t>
            </a:r>
            <a:r>
              <a:rPr lang="ar-SA" sz="2000" dirty="0"/>
              <a:t> </a:t>
            </a:r>
            <a:r>
              <a:rPr lang="ar-AE" sz="2000" dirty="0">
                <a:solidFill>
                  <a:srgbClr val="00B050"/>
                </a:solidFill>
              </a:rPr>
              <a:t>المئوية</a:t>
            </a:r>
            <a:r>
              <a:rPr lang="ar-AE" sz="2000" dirty="0"/>
              <a:t>، وما إلى ذلك، ويمكنك اختيار تنسيقات أرقام مختلفة لتغيير مظهر رقم دون تغيير الرقم نفسه.</a:t>
            </a:r>
            <a:r>
              <a:rPr lang="ar-SA" sz="2000" dirty="0"/>
              <a:t> </a:t>
            </a:r>
            <a:r>
              <a:rPr lang="ar-AE" sz="2000" dirty="0"/>
              <a:t>يتم عرض عمود يحتوي على أسعار العناصر المختلفة بشكل</a:t>
            </a:r>
            <a:r>
              <a:rPr lang="ar-SA" sz="2000" dirty="0"/>
              <a:t> </a:t>
            </a:r>
            <a:r>
              <a:rPr lang="ar-AE" sz="2000" dirty="0"/>
              <a:t>أفضل من</a:t>
            </a:r>
            <a:r>
              <a:rPr lang="ar-SA" sz="2000" dirty="0"/>
              <a:t> </a:t>
            </a:r>
            <a:r>
              <a:rPr lang="ar-AE" sz="2000" dirty="0"/>
              <a:t>أفضل من خلال تطبيق رمز </a:t>
            </a:r>
            <a:r>
              <a:rPr lang="ar-AE" sz="2000" b="1" dirty="0">
                <a:solidFill>
                  <a:srgbClr val="00B050"/>
                </a:solidFill>
              </a:rPr>
              <a:t>العملة</a:t>
            </a:r>
            <a:r>
              <a:rPr lang="ar-AE" sz="2000" dirty="0"/>
              <a:t> مثل:</a:t>
            </a:r>
            <a:r>
              <a:rPr lang="en-US" sz="2000" dirty="0"/>
              <a:t> </a:t>
            </a:r>
            <a:r>
              <a:rPr lang="ar-AE" sz="2000" dirty="0"/>
              <a:t>$  ،</a:t>
            </a:r>
            <a:r>
              <a:rPr lang="ar-SA" sz="2000" dirty="0"/>
              <a:t> </a:t>
            </a:r>
            <a:r>
              <a:rPr lang="en-US" sz="2000" dirty="0"/>
              <a:t> AED</a:t>
            </a:r>
            <a:r>
              <a:rPr lang="ar-SA" sz="2000" dirty="0"/>
              <a:t> </a:t>
            </a:r>
            <a:r>
              <a:rPr lang="ar-AE" sz="2000" dirty="0"/>
              <a:t>إلخ</a:t>
            </a:r>
            <a:r>
              <a:rPr lang="ar-SA" sz="2000" dirty="0"/>
              <a:t>. </a:t>
            </a:r>
            <a:r>
              <a:rPr lang="ar-AE" sz="2000" dirty="0"/>
              <a:t>. كما يتم عرض عمود يحتوي على </a:t>
            </a:r>
            <a:r>
              <a:rPr lang="ar-AE" sz="2000" b="1" dirty="0">
                <a:solidFill>
                  <a:srgbClr val="00B050"/>
                </a:solidFill>
              </a:rPr>
              <a:t>النسبة المئوية </a:t>
            </a:r>
            <a:r>
              <a:rPr lang="ar-AE" sz="2000" dirty="0"/>
              <a:t>للأرقام المختلفة بشكل</a:t>
            </a:r>
            <a:r>
              <a:rPr lang="ar-SA" sz="2000" dirty="0"/>
              <a:t> </a:t>
            </a:r>
            <a:r>
              <a:rPr lang="ar-AE" sz="2000" dirty="0"/>
              <a:t>خلال تطبيق رمز النسبة المئوية </a:t>
            </a:r>
            <a:r>
              <a:rPr lang="ar-SA" sz="2000" dirty="0"/>
              <a:t>(</a:t>
            </a:r>
            <a:r>
              <a:rPr lang="ar-AE" sz="2000" dirty="0"/>
              <a:t>٪</a:t>
            </a:r>
            <a:r>
              <a:rPr lang="ar-SA" sz="2000" dirty="0"/>
              <a:t>)</a:t>
            </a:r>
            <a:r>
              <a:rPr lang="ar-AE" sz="2000" dirty="0"/>
              <a:t>.</a:t>
            </a:r>
          </a:p>
        </p:txBody>
      </p:sp>
      <p:pic>
        <p:nvPicPr>
          <p:cNvPr id="6" name="Picture 5" descr="Graphical user interface, text, application&#10;&#10;Description automatically generated">
            <a:extLst>
              <a:ext uri="{FF2B5EF4-FFF2-40B4-BE49-F238E27FC236}">
                <a16:creationId xmlns:a16="http://schemas.microsoft.com/office/drawing/2014/main" id="{38EDEACE-8203-4097-9461-4CEB8FDCB9B6}"/>
              </a:ext>
            </a:extLst>
          </p:cNvPr>
          <p:cNvPicPr>
            <a:picLocks noChangeAspect="1"/>
          </p:cNvPicPr>
          <p:nvPr/>
        </p:nvPicPr>
        <p:blipFill>
          <a:blip r:embed="rId2"/>
          <a:stretch>
            <a:fillRect/>
          </a:stretch>
        </p:blipFill>
        <p:spPr>
          <a:xfrm>
            <a:off x="674703" y="3087560"/>
            <a:ext cx="7949953" cy="3495802"/>
          </a:xfrm>
          <a:prstGeom prst="rect">
            <a:avLst/>
          </a:prstGeom>
        </p:spPr>
      </p:pic>
      <p:sp>
        <p:nvSpPr>
          <p:cNvPr id="4" name="Slide Number Placeholder 3">
            <a:extLst>
              <a:ext uri="{FF2B5EF4-FFF2-40B4-BE49-F238E27FC236}">
                <a16:creationId xmlns:a16="http://schemas.microsoft.com/office/drawing/2014/main" id="{015B9297-7EBB-4BA4-902B-59E154F7A426}"/>
              </a:ext>
            </a:extLst>
          </p:cNvPr>
          <p:cNvSpPr>
            <a:spLocks noGrp="1"/>
          </p:cNvSpPr>
          <p:nvPr>
            <p:ph type="sldNum" sz="quarter" idx="12"/>
          </p:nvPr>
        </p:nvSpPr>
        <p:spPr/>
        <p:txBody>
          <a:bodyPr/>
          <a:lstStyle/>
          <a:p>
            <a:fld id="{5B1FFCDC-02D3-4D4E-9232-D72EE9C3B9A3}" type="slidenum">
              <a:rPr lang="en-US" smtClean="0"/>
              <a:pPr/>
              <a:t>40</a:t>
            </a:fld>
            <a:endParaRPr lang="en-US"/>
          </a:p>
        </p:txBody>
      </p:sp>
    </p:spTree>
    <p:extLst>
      <p:ext uri="{BB962C8B-B14F-4D97-AF65-F5344CB8AC3E}">
        <p14:creationId xmlns:p14="http://schemas.microsoft.com/office/powerpoint/2010/main" val="3454554014"/>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33E904-BCD4-4481-9E4F-E119C2BD7D54}"/>
              </a:ext>
            </a:extLst>
          </p:cNvPr>
          <p:cNvSpPr>
            <a:spLocks noGrp="1"/>
          </p:cNvSpPr>
          <p:nvPr>
            <p:ph type="title"/>
          </p:nvPr>
        </p:nvSpPr>
        <p:spPr>
          <a:xfrm>
            <a:off x="457200" y="540968"/>
            <a:ext cx="8229600" cy="604251"/>
          </a:xfrm>
        </p:spPr>
        <p:txBody>
          <a:bodyPr/>
          <a:lstStyle/>
          <a:p>
            <a:r>
              <a:rPr lang="ar-AE" dirty="0"/>
              <a:t>تطبيق تنسيق الرقم</a:t>
            </a:r>
          </a:p>
        </p:txBody>
      </p:sp>
      <p:sp>
        <p:nvSpPr>
          <p:cNvPr id="4" name="Slide Number Placeholder 3">
            <a:extLst>
              <a:ext uri="{FF2B5EF4-FFF2-40B4-BE49-F238E27FC236}">
                <a16:creationId xmlns:a16="http://schemas.microsoft.com/office/drawing/2014/main" id="{015B9297-7EBB-4BA4-902B-59E154F7A426}"/>
              </a:ext>
            </a:extLst>
          </p:cNvPr>
          <p:cNvSpPr>
            <a:spLocks noGrp="1"/>
          </p:cNvSpPr>
          <p:nvPr>
            <p:ph type="sldNum" sz="quarter" idx="12"/>
          </p:nvPr>
        </p:nvSpPr>
        <p:spPr/>
        <p:txBody>
          <a:bodyPr/>
          <a:lstStyle/>
          <a:p>
            <a:fld id="{5B1FFCDC-02D3-4D4E-9232-D72EE9C3B9A3}" type="slidenum">
              <a:rPr lang="en-US" smtClean="0"/>
              <a:pPr/>
              <a:t>41</a:t>
            </a:fld>
            <a:endParaRPr lang="en-US"/>
          </a:p>
        </p:txBody>
      </p:sp>
      <p:pic>
        <p:nvPicPr>
          <p:cNvPr id="10" name="Content Placeholder 9" descr="Graphical user interface, text, application&#10;&#10;Description automatically generated">
            <a:extLst>
              <a:ext uri="{FF2B5EF4-FFF2-40B4-BE49-F238E27FC236}">
                <a16:creationId xmlns:a16="http://schemas.microsoft.com/office/drawing/2014/main" id="{0B988B9F-59BC-4FA6-BE0D-D1C3D0658468}"/>
              </a:ext>
            </a:extLst>
          </p:cNvPr>
          <p:cNvPicPr>
            <a:picLocks noGrp="1" noChangeAspect="1"/>
          </p:cNvPicPr>
          <p:nvPr>
            <p:ph idx="1"/>
          </p:nvPr>
        </p:nvPicPr>
        <p:blipFill rotWithShape="1">
          <a:blip r:embed="rId2"/>
          <a:srcRect r="61047"/>
          <a:stretch/>
        </p:blipFill>
        <p:spPr>
          <a:xfrm>
            <a:off x="279646" y="1883522"/>
            <a:ext cx="3812958" cy="3788294"/>
          </a:xfrm>
          <a:prstGeom prst="rect">
            <a:avLst/>
          </a:prstGeom>
        </p:spPr>
      </p:pic>
      <p:pic>
        <p:nvPicPr>
          <p:cNvPr id="11" name="Content Placeholder 9" descr="Graphical user interface, text, application&#10;&#10;Description automatically generated">
            <a:extLst>
              <a:ext uri="{FF2B5EF4-FFF2-40B4-BE49-F238E27FC236}">
                <a16:creationId xmlns:a16="http://schemas.microsoft.com/office/drawing/2014/main" id="{45620C8B-E83B-4B23-A345-685C1B4C5FBF}"/>
              </a:ext>
            </a:extLst>
          </p:cNvPr>
          <p:cNvPicPr>
            <a:picLocks noChangeAspect="1"/>
          </p:cNvPicPr>
          <p:nvPr/>
        </p:nvPicPr>
        <p:blipFill rotWithShape="1">
          <a:blip r:embed="rId2"/>
          <a:srcRect l="38274" r="4095" b="43640"/>
          <a:stretch/>
        </p:blipFill>
        <p:spPr bwMode="auto">
          <a:xfrm>
            <a:off x="4314548" y="2899032"/>
            <a:ext cx="4643021" cy="1757275"/>
          </a:xfrm>
          <a:prstGeom prst="rect">
            <a:avLst/>
          </a:prstGeom>
          <a:noFill/>
          <a:ln w="9525">
            <a:noFill/>
            <a:miter lim="800000"/>
            <a:headEnd/>
            <a:tailEnd/>
          </a:ln>
        </p:spPr>
      </p:pic>
    </p:spTree>
    <p:extLst>
      <p:ext uri="{BB962C8B-B14F-4D97-AF65-F5344CB8AC3E}">
        <p14:creationId xmlns:p14="http://schemas.microsoft.com/office/powerpoint/2010/main" val="1859095750"/>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E6A1B-7E77-4F2D-B89C-B7C0261D058B}"/>
              </a:ext>
            </a:extLst>
          </p:cNvPr>
          <p:cNvSpPr>
            <a:spLocks noGrp="1"/>
          </p:cNvSpPr>
          <p:nvPr>
            <p:ph type="title"/>
          </p:nvPr>
        </p:nvSpPr>
        <p:spPr/>
        <p:txBody>
          <a:bodyPr/>
          <a:lstStyle/>
          <a:p>
            <a:r>
              <a:rPr lang="ar-AE" dirty="0"/>
              <a:t>مزيد من تنسيقات الأرقام</a:t>
            </a:r>
          </a:p>
        </p:txBody>
      </p:sp>
      <p:pic>
        <p:nvPicPr>
          <p:cNvPr id="6" name="Content Placeholder 5" descr="Text&#10;&#10;Description automatically generated">
            <a:extLst>
              <a:ext uri="{FF2B5EF4-FFF2-40B4-BE49-F238E27FC236}">
                <a16:creationId xmlns:a16="http://schemas.microsoft.com/office/drawing/2014/main" id="{122B0054-C877-47EC-B661-4BDA8CC4E63A}"/>
              </a:ext>
            </a:extLst>
          </p:cNvPr>
          <p:cNvPicPr>
            <a:picLocks noGrp="1" noChangeAspect="1"/>
          </p:cNvPicPr>
          <p:nvPr>
            <p:ph idx="1"/>
          </p:nvPr>
        </p:nvPicPr>
        <p:blipFill>
          <a:blip r:embed="rId2"/>
          <a:stretch>
            <a:fillRect/>
          </a:stretch>
        </p:blipFill>
        <p:spPr>
          <a:xfrm>
            <a:off x="457200" y="1417638"/>
            <a:ext cx="7887810" cy="5265478"/>
          </a:xfrm>
        </p:spPr>
      </p:pic>
      <p:sp>
        <p:nvSpPr>
          <p:cNvPr id="4" name="Slide Number Placeholder 3">
            <a:extLst>
              <a:ext uri="{FF2B5EF4-FFF2-40B4-BE49-F238E27FC236}">
                <a16:creationId xmlns:a16="http://schemas.microsoft.com/office/drawing/2014/main" id="{74468106-6838-4ADC-B823-3BAACC7086D3}"/>
              </a:ext>
            </a:extLst>
          </p:cNvPr>
          <p:cNvSpPr>
            <a:spLocks noGrp="1"/>
          </p:cNvSpPr>
          <p:nvPr>
            <p:ph type="sldNum" sz="quarter" idx="12"/>
          </p:nvPr>
        </p:nvSpPr>
        <p:spPr/>
        <p:txBody>
          <a:bodyPr/>
          <a:lstStyle/>
          <a:p>
            <a:fld id="{5B1FFCDC-02D3-4D4E-9232-D72EE9C3B9A3}" type="slidenum">
              <a:rPr lang="en-US" smtClean="0"/>
              <a:pPr/>
              <a:t>42</a:t>
            </a:fld>
            <a:endParaRPr lang="en-US"/>
          </a:p>
        </p:txBody>
      </p:sp>
    </p:spTree>
    <p:extLst>
      <p:ext uri="{BB962C8B-B14F-4D97-AF65-F5344CB8AC3E}">
        <p14:creationId xmlns:p14="http://schemas.microsoft.com/office/powerpoint/2010/main" val="1267759084"/>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769FA8-E02A-45BB-A340-70B25F25A078}"/>
              </a:ext>
            </a:extLst>
          </p:cNvPr>
          <p:cNvSpPr>
            <a:spLocks noGrp="1"/>
          </p:cNvSpPr>
          <p:nvPr>
            <p:ph type="title"/>
          </p:nvPr>
        </p:nvSpPr>
        <p:spPr>
          <a:xfrm>
            <a:off x="457200" y="274638"/>
            <a:ext cx="8229600" cy="799560"/>
          </a:xfrm>
        </p:spPr>
        <p:txBody>
          <a:bodyPr/>
          <a:lstStyle/>
          <a:p>
            <a:r>
              <a:rPr lang="ar-AE" dirty="0"/>
              <a:t>زيادة / إنقاص المنازل العشرية</a:t>
            </a:r>
          </a:p>
        </p:txBody>
      </p:sp>
      <p:pic>
        <p:nvPicPr>
          <p:cNvPr id="6" name="Content Placeholder 5" descr="Graphical user interface, application, table&#10;&#10;Description automatically generated">
            <a:extLst>
              <a:ext uri="{FF2B5EF4-FFF2-40B4-BE49-F238E27FC236}">
                <a16:creationId xmlns:a16="http://schemas.microsoft.com/office/drawing/2014/main" id="{808D9DAD-793F-40C6-BF22-4DB8208EA24E}"/>
              </a:ext>
            </a:extLst>
          </p:cNvPr>
          <p:cNvPicPr>
            <a:picLocks noGrp="1" noChangeAspect="1"/>
          </p:cNvPicPr>
          <p:nvPr>
            <p:ph idx="1"/>
          </p:nvPr>
        </p:nvPicPr>
        <p:blipFill>
          <a:blip r:embed="rId2"/>
          <a:stretch>
            <a:fillRect/>
          </a:stretch>
        </p:blipFill>
        <p:spPr>
          <a:xfrm>
            <a:off x="878889" y="1351113"/>
            <a:ext cx="7641351" cy="5370366"/>
          </a:xfrm>
        </p:spPr>
      </p:pic>
      <p:sp>
        <p:nvSpPr>
          <p:cNvPr id="4" name="Slide Number Placeholder 3">
            <a:extLst>
              <a:ext uri="{FF2B5EF4-FFF2-40B4-BE49-F238E27FC236}">
                <a16:creationId xmlns:a16="http://schemas.microsoft.com/office/drawing/2014/main" id="{58F3A770-CC50-49D2-A72D-C2F8E4FFB77E}"/>
              </a:ext>
            </a:extLst>
          </p:cNvPr>
          <p:cNvSpPr>
            <a:spLocks noGrp="1"/>
          </p:cNvSpPr>
          <p:nvPr>
            <p:ph type="sldNum" sz="quarter" idx="12"/>
          </p:nvPr>
        </p:nvSpPr>
        <p:spPr/>
        <p:txBody>
          <a:bodyPr/>
          <a:lstStyle/>
          <a:p>
            <a:fld id="{5B1FFCDC-02D3-4D4E-9232-D72EE9C3B9A3}" type="slidenum">
              <a:rPr lang="en-US" smtClean="0"/>
              <a:pPr/>
              <a:t>43</a:t>
            </a:fld>
            <a:endParaRPr lang="en-US"/>
          </a:p>
        </p:txBody>
      </p:sp>
    </p:spTree>
    <p:extLst>
      <p:ext uri="{BB962C8B-B14F-4D97-AF65-F5344CB8AC3E}">
        <p14:creationId xmlns:p14="http://schemas.microsoft.com/office/powerpoint/2010/main" val="1920781225"/>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705176-B5F3-477A-9EDD-19F843785028}"/>
              </a:ext>
            </a:extLst>
          </p:cNvPr>
          <p:cNvSpPr>
            <a:spLocks noGrp="1"/>
          </p:cNvSpPr>
          <p:nvPr>
            <p:ph type="title"/>
          </p:nvPr>
        </p:nvSpPr>
        <p:spPr/>
        <p:txBody>
          <a:bodyPr/>
          <a:lstStyle/>
          <a:p>
            <a:r>
              <a:rPr lang="ar-AE" dirty="0"/>
              <a:t>تحديد المنازل العشرية</a:t>
            </a:r>
          </a:p>
        </p:txBody>
      </p:sp>
      <p:pic>
        <p:nvPicPr>
          <p:cNvPr id="6" name="Content Placeholder 5" descr="Graphical user interface, application&#10;&#10;Description automatically generated">
            <a:extLst>
              <a:ext uri="{FF2B5EF4-FFF2-40B4-BE49-F238E27FC236}">
                <a16:creationId xmlns:a16="http://schemas.microsoft.com/office/drawing/2014/main" id="{C0758E1D-0C06-4BF5-97D7-A03A18BA017C}"/>
              </a:ext>
            </a:extLst>
          </p:cNvPr>
          <p:cNvPicPr>
            <a:picLocks noGrp="1" noChangeAspect="1"/>
          </p:cNvPicPr>
          <p:nvPr>
            <p:ph idx="1"/>
          </p:nvPr>
        </p:nvPicPr>
        <p:blipFill>
          <a:blip r:embed="rId2"/>
          <a:stretch>
            <a:fillRect/>
          </a:stretch>
        </p:blipFill>
        <p:spPr>
          <a:xfrm>
            <a:off x="200848" y="1568529"/>
            <a:ext cx="8742304" cy="4636933"/>
          </a:xfrm>
        </p:spPr>
      </p:pic>
      <p:sp>
        <p:nvSpPr>
          <p:cNvPr id="4" name="Slide Number Placeholder 3">
            <a:extLst>
              <a:ext uri="{FF2B5EF4-FFF2-40B4-BE49-F238E27FC236}">
                <a16:creationId xmlns:a16="http://schemas.microsoft.com/office/drawing/2014/main" id="{3E4CD361-3BC3-4C29-BEB8-832756DE5A6F}"/>
              </a:ext>
            </a:extLst>
          </p:cNvPr>
          <p:cNvSpPr>
            <a:spLocks noGrp="1"/>
          </p:cNvSpPr>
          <p:nvPr>
            <p:ph type="sldNum" sz="quarter" idx="12"/>
          </p:nvPr>
        </p:nvSpPr>
        <p:spPr/>
        <p:txBody>
          <a:bodyPr/>
          <a:lstStyle/>
          <a:p>
            <a:fld id="{5B1FFCDC-02D3-4D4E-9232-D72EE9C3B9A3}" type="slidenum">
              <a:rPr lang="en-US" smtClean="0"/>
              <a:pPr/>
              <a:t>44</a:t>
            </a:fld>
            <a:endParaRPr lang="en-US"/>
          </a:p>
        </p:txBody>
      </p:sp>
    </p:spTree>
    <p:extLst>
      <p:ext uri="{BB962C8B-B14F-4D97-AF65-F5344CB8AC3E}">
        <p14:creationId xmlns:p14="http://schemas.microsoft.com/office/powerpoint/2010/main" val="3398876584"/>
      </p:ext>
    </p:extLst>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ED43F-DACD-4A23-BEFC-5699F3345653}"/>
              </a:ext>
            </a:extLst>
          </p:cNvPr>
          <p:cNvSpPr>
            <a:spLocks noGrp="1"/>
          </p:cNvSpPr>
          <p:nvPr>
            <p:ph type="title"/>
          </p:nvPr>
        </p:nvSpPr>
        <p:spPr/>
        <p:txBody>
          <a:bodyPr/>
          <a:lstStyle/>
          <a:p>
            <a:r>
              <a:rPr lang="ar-AE" dirty="0"/>
              <a:t>مجموعة "أنماط"</a:t>
            </a:r>
          </a:p>
        </p:txBody>
      </p:sp>
      <p:sp>
        <p:nvSpPr>
          <p:cNvPr id="3" name="Content Placeholder 2">
            <a:extLst>
              <a:ext uri="{FF2B5EF4-FFF2-40B4-BE49-F238E27FC236}">
                <a16:creationId xmlns:a16="http://schemas.microsoft.com/office/drawing/2014/main" id="{99127569-58B0-4767-8998-6F58E7E2D979}"/>
              </a:ext>
            </a:extLst>
          </p:cNvPr>
          <p:cNvSpPr>
            <a:spLocks noGrp="1"/>
          </p:cNvSpPr>
          <p:nvPr>
            <p:ph idx="1"/>
          </p:nvPr>
        </p:nvSpPr>
        <p:spPr>
          <a:xfrm>
            <a:off x="428046" y="1763867"/>
            <a:ext cx="8229600" cy="1938121"/>
          </a:xfrm>
        </p:spPr>
        <p:txBody>
          <a:bodyPr/>
          <a:lstStyle/>
          <a:p>
            <a:pPr marL="0" indent="0" algn="just">
              <a:buNone/>
            </a:pPr>
            <a:r>
              <a:rPr lang="ar-AE" sz="2400" dirty="0"/>
              <a:t>النمط هو مجموعة من خصائص التنسيق التي يتم تطبيقها على خلية (خلايا)</a:t>
            </a:r>
            <a:r>
              <a:rPr lang="ar-SA" sz="2400" dirty="0"/>
              <a:t>.</a:t>
            </a:r>
            <a:r>
              <a:rPr lang="ar-AE" sz="2400" dirty="0"/>
              <a:t> ويمكنك استخدام عديد من</a:t>
            </a:r>
            <a:r>
              <a:rPr lang="ar-SA" sz="2400" dirty="0"/>
              <a:t> </a:t>
            </a:r>
            <a:r>
              <a:rPr lang="ar-AE" sz="2400" dirty="0"/>
              <a:t>أنماط التنسيق لإنشاء أوراق عمل ذات مظهر احترافي تعرض بياناتك بشكل</a:t>
            </a:r>
            <a:r>
              <a:rPr lang="ar-SA" sz="2400" dirty="0"/>
              <a:t> </a:t>
            </a:r>
            <a:r>
              <a:rPr lang="ar-AE" sz="2400" dirty="0"/>
              <a:t>فعال. وتمكنك أوامر مجموعة</a:t>
            </a:r>
            <a:r>
              <a:rPr lang="ar-SA" sz="2400" dirty="0"/>
              <a:t> </a:t>
            </a:r>
            <a:r>
              <a:rPr lang="ar-AE" sz="2400" dirty="0"/>
              <a:t>"أنماط" من تطبيق أنماط التنسيق المحددة مسبقا لتنسيق الخلايا بسرعة، وتحتوي هذه المجموعة على</a:t>
            </a:r>
            <a:r>
              <a:rPr lang="ar-SA" sz="2400" dirty="0"/>
              <a:t> </a:t>
            </a:r>
            <a:r>
              <a:rPr lang="ar-AE" sz="2400" dirty="0"/>
              <a:t>الأوامر التالية</a:t>
            </a:r>
            <a:r>
              <a:rPr lang="ar-SA" sz="2400" dirty="0"/>
              <a:t>:</a:t>
            </a:r>
            <a:endParaRPr lang="ar-AE" sz="2400" dirty="0"/>
          </a:p>
        </p:txBody>
      </p:sp>
      <p:sp>
        <p:nvSpPr>
          <p:cNvPr id="4" name="Slide Number Placeholder 3">
            <a:extLst>
              <a:ext uri="{FF2B5EF4-FFF2-40B4-BE49-F238E27FC236}">
                <a16:creationId xmlns:a16="http://schemas.microsoft.com/office/drawing/2014/main" id="{3541ADAE-1037-4FC7-8B8D-BEE66B53C328}"/>
              </a:ext>
            </a:extLst>
          </p:cNvPr>
          <p:cNvSpPr>
            <a:spLocks noGrp="1"/>
          </p:cNvSpPr>
          <p:nvPr>
            <p:ph type="sldNum" sz="quarter" idx="12"/>
          </p:nvPr>
        </p:nvSpPr>
        <p:spPr/>
        <p:txBody>
          <a:bodyPr/>
          <a:lstStyle/>
          <a:p>
            <a:fld id="{5B1FFCDC-02D3-4D4E-9232-D72EE9C3B9A3}" type="slidenum">
              <a:rPr lang="en-US" smtClean="0"/>
              <a:pPr/>
              <a:t>45</a:t>
            </a:fld>
            <a:endParaRPr lang="en-US"/>
          </a:p>
        </p:txBody>
      </p:sp>
      <p:pic>
        <p:nvPicPr>
          <p:cNvPr id="8" name="Picture 7" descr="Text, letter&#10;&#10;Description automatically generated">
            <a:extLst>
              <a:ext uri="{FF2B5EF4-FFF2-40B4-BE49-F238E27FC236}">
                <a16:creationId xmlns:a16="http://schemas.microsoft.com/office/drawing/2014/main" id="{DDB23B9A-7F37-4B44-8B9C-8D9686FAB6F0}"/>
              </a:ext>
            </a:extLst>
          </p:cNvPr>
          <p:cNvPicPr>
            <a:picLocks noChangeAspect="1"/>
          </p:cNvPicPr>
          <p:nvPr/>
        </p:nvPicPr>
        <p:blipFill>
          <a:blip r:embed="rId2"/>
          <a:stretch>
            <a:fillRect/>
          </a:stretch>
        </p:blipFill>
        <p:spPr>
          <a:xfrm>
            <a:off x="457200" y="3743116"/>
            <a:ext cx="8287907" cy="2572109"/>
          </a:xfrm>
          <a:prstGeom prst="rect">
            <a:avLst/>
          </a:prstGeom>
        </p:spPr>
      </p:pic>
    </p:spTree>
    <p:extLst>
      <p:ext uri="{BB962C8B-B14F-4D97-AF65-F5344CB8AC3E}">
        <p14:creationId xmlns:p14="http://schemas.microsoft.com/office/powerpoint/2010/main" val="369219253"/>
      </p:ext>
    </p:extLst>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A69EAE-9CA7-44FA-A3D1-F6CE980B62E3}"/>
              </a:ext>
            </a:extLst>
          </p:cNvPr>
          <p:cNvSpPr>
            <a:spLocks noGrp="1"/>
          </p:cNvSpPr>
          <p:nvPr>
            <p:ph type="title"/>
          </p:nvPr>
        </p:nvSpPr>
        <p:spPr/>
        <p:txBody>
          <a:bodyPr/>
          <a:lstStyle/>
          <a:p>
            <a:r>
              <a:rPr lang="ar-AE" dirty="0"/>
              <a:t>تطبيق التنسيق الشرطي</a:t>
            </a:r>
          </a:p>
        </p:txBody>
      </p:sp>
      <p:sp>
        <p:nvSpPr>
          <p:cNvPr id="3" name="Content Placeholder 2">
            <a:extLst>
              <a:ext uri="{FF2B5EF4-FFF2-40B4-BE49-F238E27FC236}">
                <a16:creationId xmlns:a16="http://schemas.microsoft.com/office/drawing/2014/main" id="{0F00FAD3-D43E-4CF1-A0FA-663A945993C4}"/>
              </a:ext>
            </a:extLst>
          </p:cNvPr>
          <p:cNvSpPr>
            <a:spLocks noGrp="1"/>
          </p:cNvSpPr>
          <p:nvPr>
            <p:ph idx="1"/>
          </p:nvPr>
        </p:nvSpPr>
        <p:spPr>
          <a:xfrm>
            <a:off x="457200" y="1600204"/>
            <a:ext cx="8229600" cy="3602111"/>
          </a:xfrm>
        </p:spPr>
        <p:txBody>
          <a:bodyPr/>
          <a:lstStyle/>
          <a:p>
            <a:pPr algn="just">
              <a:lnSpc>
                <a:spcPct val="150000"/>
              </a:lnSpc>
            </a:pPr>
            <a:r>
              <a:rPr lang="ar-AE" sz="2400" dirty="0"/>
              <a:t>يستخدم التنسيق الشرطي </a:t>
            </a:r>
            <a:r>
              <a:rPr lang="ar-AE" sz="2400" b="1" dirty="0">
                <a:solidFill>
                  <a:srgbClr val="00B050"/>
                </a:solidFill>
              </a:rPr>
              <a:t>لتطبيق الألوان أو أشرطة البيانات أو مجموعات من الرموز</a:t>
            </a:r>
            <a:r>
              <a:rPr lang="ar-AE" sz="2400" dirty="0"/>
              <a:t> على الخلايا</a:t>
            </a:r>
            <a:r>
              <a:rPr lang="ar-SA" sz="2400" dirty="0"/>
              <a:t> </a:t>
            </a:r>
            <a:r>
              <a:rPr lang="ar-AE" sz="2400" dirty="0"/>
              <a:t>التي تحتوي على قيم تستوفي معايير أو شروط معينة. على سبيل المثال، يمكنك تطبيق ألوان أو خيارات تنسيق مختلفة لتمييز القيم المختلفة في الخلايا بشكل مرئي استنادا إلى معايير مثل؛ أقل</a:t>
            </a:r>
            <a:r>
              <a:rPr lang="ar-SA" sz="2400" dirty="0"/>
              <a:t> </a:t>
            </a:r>
            <a:r>
              <a:rPr lang="ar-AE" sz="2400" dirty="0"/>
              <a:t>من، وأكبر من، وبين، ويساوي، إلخ. فمن خلال تطبيق التنسيق الشرطي على بياناتك، يمكنك تحديد</a:t>
            </a:r>
            <a:r>
              <a:rPr lang="ar-SA" sz="2400" dirty="0"/>
              <a:t> </a:t>
            </a:r>
            <a:r>
              <a:rPr lang="ar-AE" sz="2400" dirty="0"/>
              <a:t>الاختلافات بسرعة في مجموعة من القيم بنظرة سريعة</a:t>
            </a:r>
            <a:r>
              <a:rPr lang="ar-SA" sz="2400" dirty="0"/>
              <a:t>.</a:t>
            </a:r>
            <a:endParaRPr lang="ar-AE" sz="2400" dirty="0"/>
          </a:p>
        </p:txBody>
      </p:sp>
      <p:sp>
        <p:nvSpPr>
          <p:cNvPr id="4" name="Slide Number Placeholder 3">
            <a:extLst>
              <a:ext uri="{FF2B5EF4-FFF2-40B4-BE49-F238E27FC236}">
                <a16:creationId xmlns:a16="http://schemas.microsoft.com/office/drawing/2014/main" id="{7750BFF0-4020-42FD-9581-3445A09125BE}"/>
              </a:ext>
            </a:extLst>
          </p:cNvPr>
          <p:cNvSpPr>
            <a:spLocks noGrp="1"/>
          </p:cNvSpPr>
          <p:nvPr>
            <p:ph type="sldNum" sz="quarter" idx="12"/>
          </p:nvPr>
        </p:nvSpPr>
        <p:spPr/>
        <p:txBody>
          <a:bodyPr/>
          <a:lstStyle/>
          <a:p>
            <a:fld id="{5B1FFCDC-02D3-4D4E-9232-D72EE9C3B9A3}" type="slidenum">
              <a:rPr lang="en-US" smtClean="0"/>
              <a:pPr/>
              <a:t>46</a:t>
            </a:fld>
            <a:endParaRPr lang="en-US"/>
          </a:p>
        </p:txBody>
      </p:sp>
    </p:spTree>
    <p:extLst>
      <p:ext uri="{BB962C8B-B14F-4D97-AF65-F5344CB8AC3E}">
        <p14:creationId xmlns:p14="http://schemas.microsoft.com/office/powerpoint/2010/main" val="787949623"/>
      </p:ext>
    </p:extLst>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A69EAE-9CA7-44FA-A3D1-F6CE980B62E3}"/>
              </a:ext>
            </a:extLst>
          </p:cNvPr>
          <p:cNvSpPr>
            <a:spLocks noGrp="1"/>
          </p:cNvSpPr>
          <p:nvPr>
            <p:ph type="title"/>
          </p:nvPr>
        </p:nvSpPr>
        <p:spPr>
          <a:xfrm>
            <a:off x="457200" y="131511"/>
            <a:ext cx="8229600" cy="457199"/>
          </a:xfrm>
        </p:spPr>
        <p:txBody>
          <a:bodyPr/>
          <a:lstStyle/>
          <a:p>
            <a:r>
              <a:rPr lang="ar-AE" dirty="0"/>
              <a:t>تطبيق التنسيق الشرطي</a:t>
            </a:r>
          </a:p>
        </p:txBody>
      </p:sp>
      <p:pic>
        <p:nvPicPr>
          <p:cNvPr id="8" name="Content Placeholder 7" descr="Graphical user interface, text, application&#10;&#10;Description automatically generated">
            <a:extLst>
              <a:ext uri="{FF2B5EF4-FFF2-40B4-BE49-F238E27FC236}">
                <a16:creationId xmlns:a16="http://schemas.microsoft.com/office/drawing/2014/main" id="{F5ADBD88-B10D-4A6F-A111-605626131244}"/>
              </a:ext>
            </a:extLst>
          </p:cNvPr>
          <p:cNvPicPr>
            <a:picLocks noGrp="1" noChangeAspect="1"/>
          </p:cNvPicPr>
          <p:nvPr>
            <p:ph idx="1"/>
          </p:nvPr>
        </p:nvPicPr>
        <p:blipFill>
          <a:blip r:embed="rId2"/>
          <a:stretch>
            <a:fillRect/>
          </a:stretch>
        </p:blipFill>
        <p:spPr>
          <a:xfrm>
            <a:off x="292963" y="870801"/>
            <a:ext cx="8611340" cy="5850678"/>
          </a:xfrm>
        </p:spPr>
      </p:pic>
      <p:sp>
        <p:nvSpPr>
          <p:cNvPr id="4" name="Slide Number Placeholder 3">
            <a:extLst>
              <a:ext uri="{FF2B5EF4-FFF2-40B4-BE49-F238E27FC236}">
                <a16:creationId xmlns:a16="http://schemas.microsoft.com/office/drawing/2014/main" id="{7750BFF0-4020-42FD-9581-3445A09125BE}"/>
              </a:ext>
            </a:extLst>
          </p:cNvPr>
          <p:cNvSpPr>
            <a:spLocks noGrp="1"/>
          </p:cNvSpPr>
          <p:nvPr>
            <p:ph type="sldNum" sz="quarter" idx="12"/>
          </p:nvPr>
        </p:nvSpPr>
        <p:spPr/>
        <p:txBody>
          <a:bodyPr/>
          <a:lstStyle/>
          <a:p>
            <a:fld id="{5B1FFCDC-02D3-4D4E-9232-D72EE9C3B9A3}" type="slidenum">
              <a:rPr lang="en-US" smtClean="0"/>
              <a:pPr/>
              <a:t>47</a:t>
            </a:fld>
            <a:endParaRPr lang="en-US"/>
          </a:p>
        </p:txBody>
      </p:sp>
    </p:spTree>
    <p:extLst>
      <p:ext uri="{BB962C8B-B14F-4D97-AF65-F5344CB8AC3E}">
        <p14:creationId xmlns:p14="http://schemas.microsoft.com/office/powerpoint/2010/main" val="1071091712"/>
      </p:ext>
    </p:ext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5CC94-C777-4D3F-BC96-E4AD35DDB5AC}"/>
              </a:ext>
            </a:extLst>
          </p:cNvPr>
          <p:cNvSpPr>
            <a:spLocks noGrp="1"/>
          </p:cNvSpPr>
          <p:nvPr>
            <p:ph type="title"/>
          </p:nvPr>
        </p:nvSpPr>
        <p:spPr>
          <a:xfrm>
            <a:off x="377301" y="136521"/>
            <a:ext cx="8229600" cy="457195"/>
          </a:xfrm>
        </p:spPr>
        <p:txBody>
          <a:bodyPr/>
          <a:lstStyle/>
          <a:p>
            <a:r>
              <a:rPr lang="ar-AE" dirty="0"/>
              <a:t>التنسيق كجدول</a:t>
            </a:r>
          </a:p>
        </p:txBody>
      </p:sp>
      <p:pic>
        <p:nvPicPr>
          <p:cNvPr id="6" name="Content Placeholder 5" descr="Text&#10;&#10;Description automatically generated">
            <a:extLst>
              <a:ext uri="{FF2B5EF4-FFF2-40B4-BE49-F238E27FC236}">
                <a16:creationId xmlns:a16="http://schemas.microsoft.com/office/drawing/2014/main" id="{92FA3E95-87B1-4C34-942A-556E213F7930}"/>
              </a:ext>
            </a:extLst>
          </p:cNvPr>
          <p:cNvPicPr>
            <a:picLocks noGrp="1" noChangeAspect="1"/>
          </p:cNvPicPr>
          <p:nvPr>
            <p:ph idx="1"/>
          </p:nvPr>
        </p:nvPicPr>
        <p:blipFill rotWithShape="1">
          <a:blip r:embed="rId2"/>
          <a:srcRect r="5635" b="49282"/>
          <a:stretch/>
        </p:blipFill>
        <p:spPr>
          <a:xfrm>
            <a:off x="790113" y="712433"/>
            <a:ext cx="8114190" cy="3358574"/>
          </a:xfrm>
        </p:spPr>
      </p:pic>
      <p:sp>
        <p:nvSpPr>
          <p:cNvPr id="4" name="Slide Number Placeholder 3">
            <a:extLst>
              <a:ext uri="{FF2B5EF4-FFF2-40B4-BE49-F238E27FC236}">
                <a16:creationId xmlns:a16="http://schemas.microsoft.com/office/drawing/2014/main" id="{CA6EBC2D-F08A-41A1-AA8B-9864F64E220D}"/>
              </a:ext>
            </a:extLst>
          </p:cNvPr>
          <p:cNvSpPr>
            <a:spLocks noGrp="1"/>
          </p:cNvSpPr>
          <p:nvPr>
            <p:ph type="sldNum" sz="quarter" idx="12"/>
          </p:nvPr>
        </p:nvSpPr>
        <p:spPr/>
        <p:txBody>
          <a:bodyPr/>
          <a:lstStyle/>
          <a:p>
            <a:fld id="{5B1FFCDC-02D3-4D4E-9232-D72EE9C3B9A3}" type="slidenum">
              <a:rPr lang="en-US" smtClean="0"/>
              <a:pPr/>
              <a:t>48</a:t>
            </a:fld>
            <a:endParaRPr lang="en-US"/>
          </a:p>
        </p:txBody>
      </p:sp>
      <p:pic>
        <p:nvPicPr>
          <p:cNvPr id="7" name="Content Placeholder 5" descr="Text&#10;&#10;Description automatically generated">
            <a:extLst>
              <a:ext uri="{FF2B5EF4-FFF2-40B4-BE49-F238E27FC236}">
                <a16:creationId xmlns:a16="http://schemas.microsoft.com/office/drawing/2014/main" id="{8721B182-A8D3-4958-B29C-91971CF099AF}"/>
              </a:ext>
            </a:extLst>
          </p:cNvPr>
          <p:cNvPicPr>
            <a:picLocks noChangeAspect="1"/>
          </p:cNvPicPr>
          <p:nvPr/>
        </p:nvPicPr>
        <p:blipFill rotWithShape="1">
          <a:blip r:embed="rId2"/>
          <a:srcRect t="58321"/>
          <a:stretch/>
        </p:blipFill>
        <p:spPr bwMode="auto">
          <a:xfrm>
            <a:off x="1004656" y="4189724"/>
            <a:ext cx="7403919" cy="2376533"/>
          </a:xfrm>
          <a:prstGeom prst="rect">
            <a:avLst/>
          </a:prstGeom>
          <a:noFill/>
          <a:ln w="9525">
            <a:noFill/>
            <a:miter lim="800000"/>
            <a:headEnd/>
            <a:tailEnd/>
          </a:ln>
        </p:spPr>
      </p:pic>
    </p:spTree>
    <p:extLst>
      <p:ext uri="{BB962C8B-B14F-4D97-AF65-F5344CB8AC3E}">
        <p14:creationId xmlns:p14="http://schemas.microsoft.com/office/powerpoint/2010/main" val="1271461730"/>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23F23-9F21-4293-BD1E-45A91B2C9E18}"/>
              </a:ext>
            </a:extLst>
          </p:cNvPr>
          <p:cNvSpPr>
            <a:spLocks noGrp="1"/>
          </p:cNvSpPr>
          <p:nvPr>
            <p:ph type="title"/>
          </p:nvPr>
        </p:nvSpPr>
        <p:spPr>
          <a:xfrm>
            <a:off x="457200" y="136521"/>
            <a:ext cx="8229600" cy="479964"/>
          </a:xfrm>
        </p:spPr>
        <p:txBody>
          <a:bodyPr/>
          <a:lstStyle/>
          <a:p>
            <a:r>
              <a:rPr lang="ar-AE" dirty="0"/>
              <a:t>تطبيق نمط الخلية</a:t>
            </a:r>
          </a:p>
        </p:txBody>
      </p:sp>
      <p:pic>
        <p:nvPicPr>
          <p:cNvPr id="6" name="Content Placeholder 5" descr="Table&#10;&#10;Description automatically generated">
            <a:extLst>
              <a:ext uri="{FF2B5EF4-FFF2-40B4-BE49-F238E27FC236}">
                <a16:creationId xmlns:a16="http://schemas.microsoft.com/office/drawing/2014/main" id="{2198BD66-1FAF-4DF5-BDBF-26AF1137C497}"/>
              </a:ext>
            </a:extLst>
          </p:cNvPr>
          <p:cNvPicPr>
            <a:picLocks noGrp="1" noChangeAspect="1"/>
          </p:cNvPicPr>
          <p:nvPr>
            <p:ph idx="1"/>
          </p:nvPr>
        </p:nvPicPr>
        <p:blipFill>
          <a:blip r:embed="rId2"/>
          <a:stretch>
            <a:fillRect/>
          </a:stretch>
        </p:blipFill>
        <p:spPr>
          <a:xfrm>
            <a:off x="205397" y="1027144"/>
            <a:ext cx="8733206" cy="5329210"/>
          </a:xfrm>
        </p:spPr>
      </p:pic>
      <p:sp>
        <p:nvSpPr>
          <p:cNvPr id="4" name="Slide Number Placeholder 3">
            <a:extLst>
              <a:ext uri="{FF2B5EF4-FFF2-40B4-BE49-F238E27FC236}">
                <a16:creationId xmlns:a16="http://schemas.microsoft.com/office/drawing/2014/main" id="{2D0DFB27-5435-46BD-BFC2-F9AF95121B1E}"/>
              </a:ext>
            </a:extLst>
          </p:cNvPr>
          <p:cNvSpPr>
            <a:spLocks noGrp="1"/>
          </p:cNvSpPr>
          <p:nvPr>
            <p:ph type="sldNum" sz="quarter" idx="12"/>
          </p:nvPr>
        </p:nvSpPr>
        <p:spPr/>
        <p:txBody>
          <a:bodyPr/>
          <a:lstStyle/>
          <a:p>
            <a:fld id="{5B1FFCDC-02D3-4D4E-9232-D72EE9C3B9A3}" type="slidenum">
              <a:rPr lang="en-US" smtClean="0"/>
              <a:pPr/>
              <a:t>49</a:t>
            </a:fld>
            <a:endParaRPr lang="en-US"/>
          </a:p>
        </p:txBody>
      </p:sp>
    </p:spTree>
    <p:extLst>
      <p:ext uri="{BB962C8B-B14F-4D97-AF65-F5344CB8AC3E}">
        <p14:creationId xmlns:p14="http://schemas.microsoft.com/office/powerpoint/2010/main" val="2438972805"/>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BD480-F1F9-4FB5-AE17-15060A403A16}"/>
              </a:ext>
            </a:extLst>
          </p:cNvPr>
          <p:cNvSpPr>
            <a:spLocks noGrp="1"/>
          </p:cNvSpPr>
          <p:nvPr>
            <p:ph type="title"/>
          </p:nvPr>
        </p:nvSpPr>
        <p:spPr/>
        <p:txBody>
          <a:bodyPr/>
          <a:lstStyle/>
          <a:p>
            <a:r>
              <a:rPr lang="ar-AE" dirty="0"/>
              <a:t>واجهة مستخدم أكسل 2016</a:t>
            </a:r>
          </a:p>
        </p:txBody>
      </p:sp>
      <p:pic>
        <p:nvPicPr>
          <p:cNvPr id="5" name="Content Placeholder 4" descr="Graphical user interface, application, table, Excel&#10;&#10;Description automatically generated">
            <a:extLst>
              <a:ext uri="{FF2B5EF4-FFF2-40B4-BE49-F238E27FC236}">
                <a16:creationId xmlns:a16="http://schemas.microsoft.com/office/drawing/2014/main" id="{421C52D5-5456-4F98-B8B9-1F8B87266402}"/>
              </a:ext>
            </a:extLst>
          </p:cNvPr>
          <p:cNvPicPr>
            <a:picLocks noGrp="1" noChangeAspect="1"/>
          </p:cNvPicPr>
          <p:nvPr>
            <p:ph idx="1"/>
          </p:nvPr>
        </p:nvPicPr>
        <p:blipFill>
          <a:blip r:embed="rId2"/>
          <a:stretch>
            <a:fillRect/>
          </a:stretch>
        </p:blipFill>
        <p:spPr>
          <a:xfrm>
            <a:off x="-274355" y="1271157"/>
            <a:ext cx="9223049" cy="5586844"/>
          </a:xfrm>
        </p:spPr>
      </p:pic>
      <p:sp>
        <p:nvSpPr>
          <p:cNvPr id="3" name="Slide Number Placeholder 2">
            <a:extLst>
              <a:ext uri="{FF2B5EF4-FFF2-40B4-BE49-F238E27FC236}">
                <a16:creationId xmlns:a16="http://schemas.microsoft.com/office/drawing/2014/main" id="{973AC2CB-E386-4B14-9252-28B31B9FD6C8}"/>
              </a:ext>
            </a:extLst>
          </p:cNvPr>
          <p:cNvSpPr>
            <a:spLocks noGrp="1"/>
          </p:cNvSpPr>
          <p:nvPr>
            <p:ph type="sldNum" sz="quarter" idx="12"/>
          </p:nvPr>
        </p:nvSpPr>
        <p:spPr/>
        <p:txBody>
          <a:bodyPr/>
          <a:lstStyle/>
          <a:p>
            <a:fld id="{5B1FFCDC-02D3-4D4E-9232-D72EE9C3B9A3}" type="slidenum">
              <a:rPr lang="en-US" smtClean="0"/>
              <a:pPr/>
              <a:t>5</a:t>
            </a:fld>
            <a:endParaRPr lang="en-US"/>
          </a:p>
        </p:txBody>
      </p:sp>
    </p:spTree>
    <p:extLst>
      <p:ext uri="{BB962C8B-B14F-4D97-AF65-F5344CB8AC3E}">
        <p14:creationId xmlns:p14="http://schemas.microsoft.com/office/powerpoint/2010/main" val="3682851921"/>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488" y="0"/>
            <a:ext cx="8229600" cy="1143000"/>
          </a:xfrm>
        </p:spPr>
        <p:txBody>
          <a:bodyPr/>
          <a:lstStyle/>
          <a:p>
            <a:r>
              <a:rPr lang="ar-AE" b="1" dirty="0"/>
              <a:t>     </a:t>
            </a:r>
            <a:r>
              <a:rPr lang="ar-SA" b="1" dirty="0"/>
              <a:t>تمرين </a:t>
            </a:r>
            <a:r>
              <a:rPr lang="en-US" b="1" dirty="0"/>
              <a:t> </a:t>
            </a:r>
            <a:r>
              <a:rPr lang="ar-SA" b="1" dirty="0"/>
              <a:t>19</a:t>
            </a:r>
            <a:r>
              <a:rPr lang="ar-AE" b="1" dirty="0"/>
              <a:t> </a:t>
            </a:r>
            <a:r>
              <a:rPr lang="ar-SA" b="1" dirty="0"/>
              <a:t>(تطبيقي)</a:t>
            </a:r>
            <a:endParaRPr lang="en-US" b="1" dirty="0"/>
          </a:p>
        </p:txBody>
      </p:sp>
      <p:sp>
        <p:nvSpPr>
          <p:cNvPr id="3" name="Content Placeholder 2"/>
          <p:cNvSpPr>
            <a:spLocks noGrp="1"/>
          </p:cNvSpPr>
          <p:nvPr>
            <p:ph idx="1"/>
          </p:nvPr>
        </p:nvSpPr>
        <p:spPr>
          <a:xfrm>
            <a:off x="457200" y="1749779"/>
            <a:ext cx="8229600" cy="4831644"/>
          </a:xfrm>
        </p:spPr>
        <p:txBody>
          <a:bodyPr/>
          <a:lstStyle/>
          <a:p>
            <a:pPr marL="0" indent="0">
              <a:buNone/>
            </a:pPr>
            <a:endParaRPr lang="ar-AE" sz="2800"/>
          </a:p>
          <a:p>
            <a:pPr marL="0" indent="0">
              <a:buNone/>
            </a:pPr>
            <a:endParaRPr lang="ar-AE" sz="2800"/>
          </a:p>
          <a:p>
            <a:pPr marL="457189" lvl="1" indent="0">
              <a:buNone/>
            </a:pPr>
            <a:endParaRPr lang="ar-AE" sz="2400"/>
          </a:p>
          <a:p>
            <a:pPr marL="457189" lvl="1" indent="0">
              <a:buNone/>
            </a:pPr>
            <a:endParaRPr lang="ar-AE" sz="2400"/>
          </a:p>
          <a:p>
            <a:pPr>
              <a:buFont typeface="Arial" pitchFamily="34" charset="0"/>
              <a:buChar char="•"/>
            </a:pPr>
            <a:endParaRPr lang="ar-SA" sz="2800" b="1">
              <a:solidFill>
                <a:schemeClr val="tx2">
                  <a:lumMod val="60000"/>
                  <a:lumOff val="40000"/>
                </a:schemeClr>
              </a:solidFill>
            </a:endParaRPr>
          </a:p>
          <a:p>
            <a:pPr marL="457189" lvl="1" indent="0">
              <a:buNone/>
            </a:pPr>
            <a:endParaRPr lang="ar-AE" sz="2400"/>
          </a:p>
        </p:txBody>
      </p:sp>
      <p:sp>
        <p:nvSpPr>
          <p:cNvPr id="5" name="Slide Number Placeholder 4">
            <a:extLst>
              <a:ext uri="{FF2B5EF4-FFF2-40B4-BE49-F238E27FC236}">
                <a16:creationId xmlns:a16="http://schemas.microsoft.com/office/drawing/2014/main" id="{6980F54B-75A1-4C48-BBE9-6FBA1540A9D5}"/>
              </a:ext>
            </a:extLst>
          </p:cNvPr>
          <p:cNvSpPr>
            <a:spLocks noGrp="1"/>
          </p:cNvSpPr>
          <p:nvPr>
            <p:ph type="sldNum" sz="quarter" idx="12"/>
          </p:nvPr>
        </p:nvSpPr>
        <p:spPr/>
        <p:txBody>
          <a:bodyPr/>
          <a:lstStyle/>
          <a:p>
            <a:fld id="{5B1FFCDC-02D3-4D4E-9232-D72EE9C3B9A3}" type="slidenum">
              <a:rPr lang="en-US" smtClean="0"/>
              <a:pPr/>
              <a:t>50</a:t>
            </a:fld>
            <a:endParaRPr lang="en-US"/>
          </a:p>
        </p:txBody>
      </p:sp>
      <p:pic>
        <p:nvPicPr>
          <p:cNvPr id="6" name="Picture 5" descr="Text, letter&#10;&#10;Description automatically generated">
            <a:extLst>
              <a:ext uri="{FF2B5EF4-FFF2-40B4-BE49-F238E27FC236}">
                <a16:creationId xmlns:a16="http://schemas.microsoft.com/office/drawing/2014/main" id="{E1A3C1D2-6C49-431D-AA97-B734A17F5617}"/>
              </a:ext>
            </a:extLst>
          </p:cNvPr>
          <p:cNvPicPr>
            <a:picLocks noChangeAspect="1"/>
          </p:cNvPicPr>
          <p:nvPr/>
        </p:nvPicPr>
        <p:blipFill>
          <a:blip r:embed="rId3"/>
          <a:stretch>
            <a:fillRect/>
          </a:stretch>
        </p:blipFill>
        <p:spPr>
          <a:xfrm>
            <a:off x="106439" y="1939173"/>
            <a:ext cx="8904649" cy="4008866"/>
          </a:xfrm>
          <a:prstGeom prst="rect">
            <a:avLst/>
          </a:prstGeom>
        </p:spPr>
      </p:pic>
    </p:spTree>
    <p:extLst>
      <p:ext uri="{BB962C8B-B14F-4D97-AF65-F5344CB8AC3E}">
        <p14:creationId xmlns:p14="http://schemas.microsoft.com/office/powerpoint/2010/main" val="115163370"/>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7B378-E402-4329-97C5-7366096C59BF}"/>
              </a:ext>
            </a:extLst>
          </p:cNvPr>
          <p:cNvSpPr>
            <a:spLocks noGrp="1"/>
          </p:cNvSpPr>
          <p:nvPr>
            <p:ph type="title"/>
          </p:nvPr>
        </p:nvSpPr>
        <p:spPr/>
        <p:txBody>
          <a:bodyPr/>
          <a:lstStyle/>
          <a:p>
            <a:r>
              <a:rPr lang="ar-AE" dirty="0"/>
              <a:t>مجموعة "خلايا"</a:t>
            </a:r>
          </a:p>
        </p:txBody>
      </p:sp>
      <p:pic>
        <p:nvPicPr>
          <p:cNvPr id="6" name="Content Placeholder 5" descr="Text, letter&#10;&#10;Description automatically generated">
            <a:extLst>
              <a:ext uri="{FF2B5EF4-FFF2-40B4-BE49-F238E27FC236}">
                <a16:creationId xmlns:a16="http://schemas.microsoft.com/office/drawing/2014/main" id="{E5FD411F-D1D0-4D03-A425-E42C7238235E}"/>
              </a:ext>
            </a:extLst>
          </p:cNvPr>
          <p:cNvPicPr>
            <a:picLocks noGrp="1" noChangeAspect="1"/>
          </p:cNvPicPr>
          <p:nvPr>
            <p:ph idx="1"/>
          </p:nvPr>
        </p:nvPicPr>
        <p:blipFill rotWithShape="1">
          <a:blip r:embed="rId2"/>
          <a:srcRect b="74600"/>
          <a:stretch/>
        </p:blipFill>
        <p:spPr>
          <a:xfrm>
            <a:off x="110117" y="2000458"/>
            <a:ext cx="8923765" cy="689755"/>
          </a:xfrm>
        </p:spPr>
      </p:pic>
      <p:sp>
        <p:nvSpPr>
          <p:cNvPr id="4" name="Slide Number Placeholder 3">
            <a:extLst>
              <a:ext uri="{FF2B5EF4-FFF2-40B4-BE49-F238E27FC236}">
                <a16:creationId xmlns:a16="http://schemas.microsoft.com/office/drawing/2014/main" id="{8E4579C3-AA89-43E3-80D0-77C797ED4F92}"/>
              </a:ext>
            </a:extLst>
          </p:cNvPr>
          <p:cNvSpPr>
            <a:spLocks noGrp="1"/>
          </p:cNvSpPr>
          <p:nvPr>
            <p:ph type="sldNum" sz="quarter" idx="12"/>
          </p:nvPr>
        </p:nvSpPr>
        <p:spPr/>
        <p:txBody>
          <a:bodyPr/>
          <a:lstStyle/>
          <a:p>
            <a:fld id="{5B1FFCDC-02D3-4D4E-9232-D72EE9C3B9A3}" type="slidenum">
              <a:rPr lang="en-US" smtClean="0"/>
              <a:pPr/>
              <a:t>51</a:t>
            </a:fld>
            <a:endParaRPr lang="en-US"/>
          </a:p>
        </p:txBody>
      </p:sp>
      <p:pic>
        <p:nvPicPr>
          <p:cNvPr id="7" name="Content Placeholder 5" descr="Text, letter&#10;&#10;Description automatically generated">
            <a:extLst>
              <a:ext uri="{FF2B5EF4-FFF2-40B4-BE49-F238E27FC236}">
                <a16:creationId xmlns:a16="http://schemas.microsoft.com/office/drawing/2014/main" id="{AF7838F9-658A-4592-A5C3-64BC24B4BDA1}"/>
              </a:ext>
            </a:extLst>
          </p:cNvPr>
          <p:cNvPicPr>
            <a:picLocks noChangeAspect="1"/>
          </p:cNvPicPr>
          <p:nvPr/>
        </p:nvPicPr>
        <p:blipFill rotWithShape="1">
          <a:blip r:embed="rId2"/>
          <a:srcRect t="25018" r="8274"/>
          <a:stretch/>
        </p:blipFill>
        <p:spPr bwMode="auto">
          <a:xfrm>
            <a:off x="190016" y="3180425"/>
            <a:ext cx="8600833" cy="2139534"/>
          </a:xfrm>
          <a:prstGeom prst="rect">
            <a:avLst/>
          </a:prstGeom>
          <a:noFill/>
          <a:ln w="9525">
            <a:noFill/>
            <a:miter lim="800000"/>
            <a:headEnd/>
            <a:tailEnd/>
          </a:ln>
        </p:spPr>
      </p:pic>
    </p:spTree>
    <p:extLst>
      <p:ext uri="{BB962C8B-B14F-4D97-AF65-F5344CB8AC3E}">
        <p14:creationId xmlns:p14="http://schemas.microsoft.com/office/powerpoint/2010/main" val="4017653935"/>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2DF7B-3E26-46A6-BA6E-547FA6D141C7}"/>
              </a:ext>
            </a:extLst>
          </p:cNvPr>
          <p:cNvSpPr>
            <a:spLocks noGrp="1"/>
          </p:cNvSpPr>
          <p:nvPr>
            <p:ph type="title"/>
          </p:nvPr>
        </p:nvSpPr>
        <p:spPr>
          <a:xfrm>
            <a:off x="457200" y="136521"/>
            <a:ext cx="8229600" cy="453331"/>
          </a:xfrm>
        </p:spPr>
        <p:txBody>
          <a:bodyPr/>
          <a:lstStyle/>
          <a:p>
            <a:r>
              <a:rPr lang="ar-AE" dirty="0"/>
              <a:t>إدراج صفوف</a:t>
            </a:r>
          </a:p>
        </p:txBody>
      </p:sp>
      <p:pic>
        <p:nvPicPr>
          <p:cNvPr id="6" name="Content Placeholder 5" descr="Graphical user interface, table, Excel&#10;&#10;Description automatically generated">
            <a:extLst>
              <a:ext uri="{FF2B5EF4-FFF2-40B4-BE49-F238E27FC236}">
                <a16:creationId xmlns:a16="http://schemas.microsoft.com/office/drawing/2014/main" id="{BF6BEE40-1042-4A19-A37A-E79B1AF8A6F1}"/>
              </a:ext>
            </a:extLst>
          </p:cNvPr>
          <p:cNvPicPr>
            <a:picLocks noGrp="1" noChangeAspect="1"/>
          </p:cNvPicPr>
          <p:nvPr>
            <p:ph idx="1"/>
          </p:nvPr>
        </p:nvPicPr>
        <p:blipFill>
          <a:blip r:embed="rId2"/>
          <a:stretch>
            <a:fillRect/>
          </a:stretch>
        </p:blipFill>
        <p:spPr>
          <a:xfrm>
            <a:off x="159798" y="977544"/>
            <a:ext cx="8904303" cy="5743935"/>
          </a:xfrm>
        </p:spPr>
      </p:pic>
      <p:sp>
        <p:nvSpPr>
          <p:cNvPr id="4" name="Slide Number Placeholder 3">
            <a:extLst>
              <a:ext uri="{FF2B5EF4-FFF2-40B4-BE49-F238E27FC236}">
                <a16:creationId xmlns:a16="http://schemas.microsoft.com/office/drawing/2014/main" id="{91876D7B-433D-41A4-BB5E-16962F2D90B8}"/>
              </a:ext>
            </a:extLst>
          </p:cNvPr>
          <p:cNvSpPr>
            <a:spLocks noGrp="1"/>
          </p:cNvSpPr>
          <p:nvPr>
            <p:ph type="sldNum" sz="quarter" idx="12"/>
          </p:nvPr>
        </p:nvSpPr>
        <p:spPr/>
        <p:txBody>
          <a:bodyPr/>
          <a:lstStyle/>
          <a:p>
            <a:fld id="{5B1FFCDC-02D3-4D4E-9232-D72EE9C3B9A3}" type="slidenum">
              <a:rPr lang="en-US" smtClean="0"/>
              <a:pPr/>
              <a:t>52</a:t>
            </a:fld>
            <a:endParaRPr lang="en-US"/>
          </a:p>
        </p:txBody>
      </p:sp>
    </p:spTree>
    <p:extLst>
      <p:ext uri="{BB962C8B-B14F-4D97-AF65-F5344CB8AC3E}">
        <p14:creationId xmlns:p14="http://schemas.microsoft.com/office/powerpoint/2010/main" val="55566266"/>
      </p:ext>
    </p:extLst>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957383-AFFE-40FD-95E7-6383B8CE8904}"/>
              </a:ext>
            </a:extLst>
          </p:cNvPr>
          <p:cNvSpPr>
            <a:spLocks noGrp="1"/>
          </p:cNvSpPr>
          <p:nvPr>
            <p:ph type="title"/>
          </p:nvPr>
        </p:nvSpPr>
        <p:spPr>
          <a:xfrm>
            <a:off x="457200" y="136521"/>
            <a:ext cx="8229600" cy="405844"/>
          </a:xfrm>
        </p:spPr>
        <p:txBody>
          <a:bodyPr/>
          <a:lstStyle/>
          <a:p>
            <a:r>
              <a:rPr lang="ar-AE" dirty="0"/>
              <a:t>إدراج أعمدة</a:t>
            </a:r>
          </a:p>
        </p:txBody>
      </p:sp>
      <p:pic>
        <p:nvPicPr>
          <p:cNvPr id="6" name="Content Placeholder 5" descr="Graphical user interface, application, table, Excel&#10;&#10;Description automatically generated">
            <a:extLst>
              <a:ext uri="{FF2B5EF4-FFF2-40B4-BE49-F238E27FC236}">
                <a16:creationId xmlns:a16="http://schemas.microsoft.com/office/drawing/2014/main" id="{83DB5009-E026-4C3E-8DF1-F24ED1F70104}"/>
              </a:ext>
            </a:extLst>
          </p:cNvPr>
          <p:cNvPicPr>
            <a:picLocks noGrp="1" noChangeAspect="1"/>
          </p:cNvPicPr>
          <p:nvPr>
            <p:ph idx="1"/>
          </p:nvPr>
        </p:nvPicPr>
        <p:blipFill>
          <a:blip r:embed="rId2"/>
          <a:stretch>
            <a:fillRect/>
          </a:stretch>
        </p:blipFill>
        <p:spPr>
          <a:xfrm>
            <a:off x="168676" y="817003"/>
            <a:ext cx="8788893" cy="6040997"/>
          </a:xfrm>
        </p:spPr>
      </p:pic>
      <p:sp>
        <p:nvSpPr>
          <p:cNvPr id="4" name="Slide Number Placeholder 3">
            <a:extLst>
              <a:ext uri="{FF2B5EF4-FFF2-40B4-BE49-F238E27FC236}">
                <a16:creationId xmlns:a16="http://schemas.microsoft.com/office/drawing/2014/main" id="{B9A281B9-72D3-438A-8A7B-64241344CC25}"/>
              </a:ext>
            </a:extLst>
          </p:cNvPr>
          <p:cNvSpPr>
            <a:spLocks noGrp="1"/>
          </p:cNvSpPr>
          <p:nvPr>
            <p:ph type="sldNum" sz="quarter" idx="12"/>
          </p:nvPr>
        </p:nvSpPr>
        <p:spPr/>
        <p:txBody>
          <a:bodyPr/>
          <a:lstStyle/>
          <a:p>
            <a:fld id="{5B1FFCDC-02D3-4D4E-9232-D72EE9C3B9A3}" type="slidenum">
              <a:rPr lang="en-US" smtClean="0"/>
              <a:pPr/>
              <a:t>53</a:t>
            </a:fld>
            <a:endParaRPr lang="en-US"/>
          </a:p>
        </p:txBody>
      </p:sp>
    </p:spTree>
    <p:extLst>
      <p:ext uri="{BB962C8B-B14F-4D97-AF65-F5344CB8AC3E}">
        <p14:creationId xmlns:p14="http://schemas.microsoft.com/office/powerpoint/2010/main" val="554592256"/>
      </p:ext>
    </p:extLst>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09A55-B1E4-46A9-82C1-097494A781A0}"/>
              </a:ext>
            </a:extLst>
          </p:cNvPr>
          <p:cNvSpPr>
            <a:spLocks noGrp="1"/>
          </p:cNvSpPr>
          <p:nvPr>
            <p:ph type="title"/>
          </p:nvPr>
        </p:nvSpPr>
        <p:spPr>
          <a:xfrm>
            <a:off x="457200" y="92071"/>
            <a:ext cx="8229600" cy="639762"/>
          </a:xfrm>
        </p:spPr>
        <p:txBody>
          <a:bodyPr/>
          <a:lstStyle/>
          <a:p>
            <a:r>
              <a:rPr lang="ar-AE" dirty="0"/>
              <a:t>إدراج الخلايا وإزاحتها</a:t>
            </a:r>
          </a:p>
        </p:txBody>
      </p:sp>
      <p:pic>
        <p:nvPicPr>
          <p:cNvPr id="6" name="Content Placeholder 5" descr="Graphical user interface, application, table, Excel&#10;&#10;Description automatically generated">
            <a:extLst>
              <a:ext uri="{FF2B5EF4-FFF2-40B4-BE49-F238E27FC236}">
                <a16:creationId xmlns:a16="http://schemas.microsoft.com/office/drawing/2014/main" id="{F44B4239-C35C-4377-9BA4-CC1BFF954AE0}"/>
              </a:ext>
            </a:extLst>
          </p:cNvPr>
          <p:cNvPicPr>
            <a:picLocks noGrp="1" noChangeAspect="1"/>
          </p:cNvPicPr>
          <p:nvPr>
            <p:ph idx="1"/>
          </p:nvPr>
        </p:nvPicPr>
        <p:blipFill>
          <a:blip r:embed="rId2"/>
          <a:stretch>
            <a:fillRect/>
          </a:stretch>
        </p:blipFill>
        <p:spPr>
          <a:xfrm>
            <a:off x="457200" y="963536"/>
            <a:ext cx="8071982" cy="5575380"/>
          </a:xfrm>
        </p:spPr>
      </p:pic>
      <p:sp>
        <p:nvSpPr>
          <p:cNvPr id="4" name="Slide Number Placeholder 3">
            <a:extLst>
              <a:ext uri="{FF2B5EF4-FFF2-40B4-BE49-F238E27FC236}">
                <a16:creationId xmlns:a16="http://schemas.microsoft.com/office/drawing/2014/main" id="{A44E0DE5-B452-45A1-A61D-F2A4D69250E7}"/>
              </a:ext>
            </a:extLst>
          </p:cNvPr>
          <p:cNvSpPr>
            <a:spLocks noGrp="1"/>
          </p:cNvSpPr>
          <p:nvPr>
            <p:ph type="sldNum" sz="quarter" idx="12"/>
          </p:nvPr>
        </p:nvSpPr>
        <p:spPr/>
        <p:txBody>
          <a:bodyPr/>
          <a:lstStyle/>
          <a:p>
            <a:fld id="{5B1FFCDC-02D3-4D4E-9232-D72EE9C3B9A3}" type="slidenum">
              <a:rPr lang="en-US" smtClean="0"/>
              <a:pPr/>
              <a:t>54</a:t>
            </a:fld>
            <a:endParaRPr lang="en-US"/>
          </a:p>
        </p:txBody>
      </p:sp>
    </p:spTree>
    <p:extLst>
      <p:ext uri="{BB962C8B-B14F-4D97-AF65-F5344CB8AC3E}">
        <p14:creationId xmlns:p14="http://schemas.microsoft.com/office/powerpoint/2010/main" val="3109610900"/>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77DFF-0669-4459-B1C0-E6A8713F6A79}"/>
              </a:ext>
            </a:extLst>
          </p:cNvPr>
          <p:cNvSpPr>
            <a:spLocks noGrp="1"/>
          </p:cNvSpPr>
          <p:nvPr>
            <p:ph type="title"/>
          </p:nvPr>
        </p:nvSpPr>
        <p:spPr>
          <a:xfrm>
            <a:off x="457200" y="274638"/>
            <a:ext cx="8229600" cy="746294"/>
          </a:xfrm>
        </p:spPr>
        <p:txBody>
          <a:bodyPr/>
          <a:lstStyle/>
          <a:p>
            <a:r>
              <a:rPr lang="ar-AE" dirty="0"/>
              <a:t>حذف خلايا أو صفوف أو أعمدة</a:t>
            </a:r>
          </a:p>
        </p:txBody>
      </p:sp>
      <p:sp>
        <p:nvSpPr>
          <p:cNvPr id="4" name="Slide Number Placeholder 3">
            <a:extLst>
              <a:ext uri="{FF2B5EF4-FFF2-40B4-BE49-F238E27FC236}">
                <a16:creationId xmlns:a16="http://schemas.microsoft.com/office/drawing/2014/main" id="{E368D0A8-6B69-4EF6-9BC2-9BE5151E8341}"/>
              </a:ext>
            </a:extLst>
          </p:cNvPr>
          <p:cNvSpPr>
            <a:spLocks noGrp="1"/>
          </p:cNvSpPr>
          <p:nvPr>
            <p:ph type="sldNum" sz="quarter" idx="12"/>
          </p:nvPr>
        </p:nvSpPr>
        <p:spPr/>
        <p:txBody>
          <a:bodyPr/>
          <a:lstStyle/>
          <a:p>
            <a:fld id="{5B1FFCDC-02D3-4D4E-9232-D72EE9C3B9A3}" type="slidenum">
              <a:rPr lang="en-US" smtClean="0"/>
              <a:pPr/>
              <a:t>55</a:t>
            </a:fld>
            <a:endParaRPr lang="en-US"/>
          </a:p>
        </p:txBody>
      </p:sp>
      <p:pic>
        <p:nvPicPr>
          <p:cNvPr id="6" name="Content Placeholder 5" descr="Graphical user interface, application, table, Excel&#10;&#10;Description automatically generated">
            <a:extLst>
              <a:ext uri="{FF2B5EF4-FFF2-40B4-BE49-F238E27FC236}">
                <a16:creationId xmlns:a16="http://schemas.microsoft.com/office/drawing/2014/main" id="{B3BC13FB-8EDC-4C2A-B279-D0F48BD76C5C}"/>
              </a:ext>
            </a:extLst>
          </p:cNvPr>
          <p:cNvPicPr>
            <a:picLocks noGrp="1" noChangeAspect="1"/>
          </p:cNvPicPr>
          <p:nvPr>
            <p:ph idx="1"/>
          </p:nvPr>
        </p:nvPicPr>
        <p:blipFill rotWithShape="1">
          <a:blip r:embed="rId2"/>
          <a:srcRect l="65164" b="79817"/>
          <a:stretch/>
        </p:blipFill>
        <p:spPr>
          <a:xfrm>
            <a:off x="6053092" y="1311871"/>
            <a:ext cx="3018407" cy="672929"/>
          </a:xfrm>
        </p:spPr>
      </p:pic>
      <p:pic>
        <p:nvPicPr>
          <p:cNvPr id="9" name="Picture 8" descr="A screenshot of a computer&#10;&#10;Description automatically generated with medium confidence">
            <a:extLst>
              <a:ext uri="{FF2B5EF4-FFF2-40B4-BE49-F238E27FC236}">
                <a16:creationId xmlns:a16="http://schemas.microsoft.com/office/drawing/2014/main" id="{5C7D7D11-D9B5-49B8-9E16-3972218D663A}"/>
              </a:ext>
            </a:extLst>
          </p:cNvPr>
          <p:cNvPicPr>
            <a:picLocks noChangeAspect="1"/>
          </p:cNvPicPr>
          <p:nvPr/>
        </p:nvPicPr>
        <p:blipFill rotWithShape="1">
          <a:blip r:embed="rId3"/>
          <a:srcRect t="14335"/>
          <a:stretch/>
        </p:blipFill>
        <p:spPr>
          <a:xfrm>
            <a:off x="292965" y="4722707"/>
            <a:ext cx="8558072" cy="1860655"/>
          </a:xfrm>
          <a:prstGeom prst="rect">
            <a:avLst/>
          </a:prstGeom>
        </p:spPr>
      </p:pic>
      <p:pic>
        <p:nvPicPr>
          <p:cNvPr id="8" name="Picture 7" descr="A screenshot of a computer&#10;&#10;Description automatically generated with medium confidence">
            <a:extLst>
              <a:ext uri="{FF2B5EF4-FFF2-40B4-BE49-F238E27FC236}">
                <a16:creationId xmlns:a16="http://schemas.microsoft.com/office/drawing/2014/main" id="{73F85FA5-6A92-43C7-B3E4-ED4A574E103C}"/>
              </a:ext>
            </a:extLst>
          </p:cNvPr>
          <p:cNvPicPr>
            <a:picLocks noChangeAspect="1"/>
          </p:cNvPicPr>
          <p:nvPr/>
        </p:nvPicPr>
        <p:blipFill rotWithShape="1">
          <a:blip r:embed="rId3"/>
          <a:srcRect l="84833" b="86429"/>
          <a:stretch/>
        </p:blipFill>
        <p:spPr>
          <a:xfrm>
            <a:off x="7665904" y="4252367"/>
            <a:ext cx="1231036" cy="294739"/>
          </a:xfrm>
          <a:prstGeom prst="rect">
            <a:avLst/>
          </a:prstGeom>
        </p:spPr>
      </p:pic>
      <p:pic>
        <p:nvPicPr>
          <p:cNvPr id="10" name="Content Placeholder 5" descr="Graphical user interface, application, table, Excel&#10;&#10;Description automatically generated">
            <a:extLst>
              <a:ext uri="{FF2B5EF4-FFF2-40B4-BE49-F238E27FC236}">
                <a16:creationId xmlns:a16="http://schemas.microsoft.com/office/drawing/2014/main" id="{AAE3879E-025E-4100-A7E8-CCFD3711BFB3}"/>
              </a:ext>
            </a:extLst>
          </p:cNvPr>
          <p:cNvPicPr>
            <a:picLocks noChangeAspect="1"/>
          </p:cNvPicPr>
          <p:nvPr/>
        </p:nvPicPr>
        <p:blipFill rotWithShape="1">
          <a:blip r:embed="rId2"/>
          <a:srcRect t="25374" r="32496"/>
          <a:stretch/>
        </p:blipFill>
        <p:spPr bwMode="auto">
          <a:xfrm>
            <a:off x="292964" y="1402558"/>
            <a:ext cx="5582735" cy="3085574"/>
          </a:xfrm>
          <a:prstGeom prst="rect">
            <a:avLst/>
          </a:prstGeom>
          <a:noFill/>
          <a:ln w="9525">
            <a:noFill/>
            <a:miter lim="800000"/>
            <a:headEnd/>
            <a:tailEnd/>
          </a:ln>
        </p:spPr>
      </p:pic>
      <p:pic>
        <p:nvPicPr>
          <p:cNvPr id="11" name="Content Placeholder 5" descr="Graphical user interface, application, table, Excel&#10;&#10;Description automatically generated">
            <a:extLst>
              <a:ext uri="{FF2B5EF4-FFF2-40B4-BE49-F238E27FC236}">
                <a16:creationId xmlns:a16="http://schemas.microsoft.com/office/drawing/2014/main" id="{591EF23B-7F04-4D9F-8138-1A16AD17BF3C}"/>
              </a:ext>
            </a:extLst>
          </p:cNvPr>
          <p:cNvPicPr>
            <a:picLocks noChangeAspect="1"/>
          </p:cNvPicPr>
          <p:nvPr/>
        </p:nvPicPr>
        <p:blipFill rotWithShape="1">
          <a:blip r:embed="rId2"/>
          <a:srcRect l="68255" t="21286" b="18588"/>
          <a:stretch/>
        </p:blipFill>
        <p:spPr bwMode="auto">
          <a:xfrm>
            <a:off x="6320902" y="2160401"/>
            <a:ext cx="2750597" cy="2004761"/>
          </a:xfrm>
          <a:prstGeom prst="rect">
            <a:avLst/>
          </a:prstGeom>
          <a:noFill/>
          <a:ln w="9525">
            <a:noFill/>
            <a:miter lim="800000"/>
            <a:headEnd/>
            <a:tailEnd/>
          </a:ln>
        </p:spPr>
      </p:pic>
    </p:spTree>
    <p:extLst>
      <p:ext uri="{BB962C8B-B14F-4D97-AF65-F5344CB8AC3E}">
        <p14:creationId xmlns:p14="http://schemas.microsoft.com/office/powerpoint/2010/main" val="423510989"/>
      </p:ext>
    </p:extLst>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63EC98-517B-4DF8-81D9-462E4C037CE8}"/>
              </a:ext>
            </a:extLst>
          </p:cNvPr>
          <p:cNvSpPr>
            <a:spLocks noGrp="1"/>
          </p:cNvSpPr>
          <p:nvPr>
            <p:ph type="title"/>
          </p:nvPr>
        </p:nvSpPr>
        <p:spPr>
          <a:xfrm>
            <a:off x="457200" y="274638"/>
            <a:ext cx="8229600" cy="457195"/>
          </a:xfrm>
        </p:spPr>
        <p:txBody>
          <a:bodyPr/>
          <a:lstStyle/>
          <a:p>
            <a:r>
              <a:rPr lang="ar-AE" dirty="0"/>
              <a:t>تنسيق صفوف أو أعمدة</a:t>
            </a:r>
          </a:p>
        </p:txBody>
      </p:sp>
      <p:pic>
        <p:nvPicPr>
          <p:cNvPr id="6" name="Content Placeholder 5" descr="Graphical user interface, text, application&#10;&#10;Description automatically generated">
            <a:extLst>
              <a:ext uri="{FF2B5EF4-FFF2-40B4-BE49-F238E27FC236}">
                <a16:creationId xmlns:a16="http://schemas.microsoft.com/office/drawing/2014/main" id="{DF42449F-15F2-4DDC-A9A8-06660772302C}"/>
              </a:ext>
            </a:extLst>
          </p:cNvPr>
          <p:cNvPicPr>
            <a:picLocks noGrp="1" noChangeAspect="1"/>
          </p:cNvPicPr>
          <p:nvPr>
            <p:ph idx="1"/>
          </p:nvPr>
        </p:nvPicPr>
        <p:blipFill rotWithShape="1">
          <a:blip r:embed="rId2"/>
          <a:srcRect t="15349"/>
          <a:stretch/>
        </p:blipFill>
        <p:spPr>
          <a:xfrm>
            <a:off x="337352" y="1084431"/>
            <a:ext cx="8633534" cy="5332252"/>
          </a:xfrm>
        </p:spPr>
      </p:pic>
      <p:sp>
        <p:nvSpPr>
          <p:cNvPr id="4" name="Slide Number Placeholder 3">
            <a:extLst>
              <a:ext uri="{FF2B5EF4-FFF2-40B4-BE49-F238E27FC236}">
                <a16:creationId xmlns:a16="http://schemas.microsoft.com/office/drawing/2014/main" id="{5C805DA6-F8A9-4E8F-BC41-33DCF940234C}"/>
              </a:ext>
            </a:extLst>
          </p:cNvPr>
          <p:cNvSpPr>
            <a:spLocks noGrp="1"/>
          </p:cNvSpPr>
          <p:nvPr>
            <p:ph type="sldNum" sz="quarter" idx="12"/>
          </p:nvPr>
        </p:nvSpPr>
        <p:spPr/>
        <p:txBody>
          <a:bodyPr/>
          <a:lstStyle/>
          <a:p>
            <a:fld id="{5B1FFCDC-02D3-4D4E-9232-D72EE9C3B9A3}" type="slidenum">
              <a:rPr lang="en-US" smtClean="0"/>
              <a:pPr/>
              <a:t>56</a:t>
            </a:fld>
            <a:endParaRPr lang="en-US"/>
          </a:p>
        </p:txBody>
      </p:sp>
    </p:spTree>
    <p:extLst>
      <p:ext uri="{BB962C8B-B14F-4D97-AF65-F5344CB8AC3E}">
        <p14:creationId xmlns:p14="http://schemas.microsoft.com/office/powerpoint/2010/main" val="3590313450"/>
      </p:ext>
    </p:extLst>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E8148-4863-4812-BA0C-BFFE631300FA}"/>
              </a:ext>
            </a:extLst>
          </p:cNvPr>
          <p:cNvSpPr>
            <a:spLocks noGrp="1"/>
          </p:cNvSpPr>
          <p:nvPr>
            <p:ph type="title"/>
          </p:nvPr>
        </p:nvSpPr>
        <p:spPr>
          <a:xfrm>
            <a:off x="457200" y="235291"/>
            <a:ext cx="8229600" cy="1143000"/>
          </a:xfrm>
        </p:spPr>
        <p:txBody>
          <a:bodyPr/>
          <a:lstStyle/>
          <a:p>
            <a:r>
              <a:rPr lang="ar-AE" dirty="0"/>
              <a:t>مجموعة "تحرير"</a:t>
            </a:r>
          </a:p>
        </p:txBody>
      </p:sp>
      <p:sp>
        <p:nvSpPr>
          <p:cNvPr id="3" name="Content Placeholder 2">
            <a:extLst>
              <a:ext uri="{FF2B5EF4-FFF2-40B4-BE49-F238E27FC236}">
                <a16:creationId xmlns:a16="http://schemas.microsoft.com/office/drawing/2014/main" id="{155BA603-570B-49CF-928A-1809E86D9442}"/>
              </a:ext>
            </a:extLst>
          </p:cNvPr>
          <p:cNvSpPr>
            <a:spLocks noGrp="1"/>
          </p:cNvSpPr>
          <p:nvPr>
            <p:ph idx="1"/>
          </p:nvPr>
        </p:nvSpPr>
        <p:spPr>
          <a:xfrm>
            <a:off x="457200" y="1417638"/>
            <a:ext cx="8229600" cy="2270459"/>
          </a:xfrm>
        </p:spPr>
        <p:txBody>
          <a:bodyPr/>
          <a:lstStyle/>
          <a:p>
            <a:pPr marL="0" indent="0" algn="just">
              <a:lnSpc>
                <a:spcPct val="150000"/>
              </a:lnSpc>
              <a:buNone/>
            </a:pPr>
            <a:r>
              <a:rPr lang="ar-AE" sz="2400" dirty="0"/>
              <a:t>يساعدك أكسل  2016</a:t>
            </a:r>
            <a:r>
              <a:rPr lang="ar-SA" sz="2400" dirty="0"/>
              <a:t> </a:t>
            </a:r>
            <a:r>
              <a:rPr lang="ar-AE" sz="2400" dirty="0"/>
              <a:t>على إجراء العمليات الحسابية أو تحليل البيانات في ورقة العمل، وتمكنك أوامر المجموعة "تحرير" من حساب بياناتك بسرعة، وتكوين سلسلة من الأرقام والنصوص تلقائيا، وفرز البيانات</a:t>
            </a:r>
            <a:r>
              <a:rPr lang="en-US" sz="2400" dirty="0"/>
              <a:t> </a:t>
            </a:r>
            <a:r>
              <a:rPr lang="ar-AE" sz="2400" dirty="0"/>
              <a:t>حسب الترتيب أو البحث عن بيانات معينة، وسنتعرف في هذا القسم على استخدام الأوامر التالية:</a:t>
            </a:r>
          </a:p>
        </p:txBody>
      </p:sp>
      <p:sp>
        <p:nvSpPr>
          <p:cNvPr id="4" name="Slide Number Placeholder 3">
            <a:extLst>
              <a:ext uri="{FF2B5EF4-FFF2-40B4-BE49-F238E27FC236}">
                <a16:creationId xmlns:a16="http://schemas.microsoft.com/office/drawing/2014/main" id="{65E83ED0-031C-49A6-9BDA-5B1FEA323AC4}"/>
              </a:ext>
            </a:extLst>
          </p:cNvPr>
          <p:cNvSpPr>
            <a:spLocks noGrp="1"/>
          </p:cNvSpPr>
          <p:nvPr>
            <p:ph type="sldNum" sz="quarter" idx="12"/>
          </p:nvPr>
        </p:nvSpPr>
        <p:spPr/>
        <p:txBody>
          <a:bodyPr/>
          <a:lstStyle/>
          <a:p>
            <a:fld id="{5B1FFCDC-02D3-4D4E-9232-D72EE9C3B9A3}" type="slidenum">
              <a:rPr lang="en-US" smtClean="0"/>
              <a:pPr/>
              <a:t>57</a:t>
            </a:fld>
            <a:endParaRPr lang="en-US"/>
          </a:p>
        </p:txBody>
      </p:sp>
      <p:pic>
        <p:nvPicPr>
          <p:cNvPr id="6" name="Picture 5" descr="Text&#10;&#10;Description automatically generated">
            <a:extLst>
              <a:ext uri="{FF2B5EF4-FFF2-40B4-BE49-F238E27FC236}">
                <a16:creationId xmlns:a16="http://schemas.microsoft.com/office/drawing/2014/main" id="{34FC8E3C-F7C4-4D30-82F7-BFC060BD1943}"/>
              </a:ext>
            </a:extLst>
          </p:cNvPr>
          <p:cNvPicPr>
            <a:picLocks noChangeAspect="1"/>
          </p:cNvPicPr>
          <p:nvPr/>
        </p:nvPicPr>
        <p:blipFill>
          <a:blip r:embed="rId2"/>
          <a:stretch>
            <a:fillRect/>
          </a:stretch>
        </p:blipFill>
        <p:spPr>
          <a:xfrm>
            <a:off x="165257" y="3993241"/>
            <a:ext cx="8605882" cy="2057968"/>
          </a:xfrm>
          <a:prstGeom prst="rect">
            <a:avLst/>
          </a:prstGeom>
        </p:spPr>
      </p:pic>
    </p:spTree>
    <p:extLst>
      <p:ext uri="{BB962C8B-B14F-4D97-AF65-F5344CB8AC3E}">
        <p14:creationId xmlns:p14="http://schemas.microsoft.com/office/powerpoint/2010/main" val="1190521488"/>
      </p:ext>
    </p:extLst>
  </p:cSld>
  <p:clrMapOvr>
    <a:masterClrMapping/>
  </p:clrMapOvr>
  <p:transition spd="slow">
    <p:push dir="u"/>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50B25-EAB5-4196-834C-BC6B97F08526}"/>
              </a:ext>
            </a:extLst>
          </p:cNvPr>
          <p:cNvSpPr>
            <a:spLocks noGrp="1"/>
          </p:cNvSpPr>
          <p:nvPr>
            <p:ph type="title"/>
          </p:nvPr>
        </p:nvSpPr>
        <p:spPr>
          <a:xfrm>
            <a:off x="457200" y="274638"/>
            <a:ext cx="8229600" cy="728539"/>
          </a:xfrm>
        </p:spPr>
        <p:txBody>
          <a:bodyPr/>
          <a:lstStyle/>
          <a:p>
            <a:r>
              <a:rPr lang="ar-AE" dirty="0"/>
              <a:t>جمع تلقائي</a:t>
            </a:r>
          </a:p>
        </p:txBody>
      </p:sp>
      <p:pic>
        <p:nvPicPr>
          <p:cNvPr id="6" name="Content Placeholder 5" descr="Graphical user interface, application, table, Excel&#10;&#10;Description automatically generated">
            <a:extLst>
              <a:ext uri="{FF2B5EF4-FFF2-40B4-BE49-F238E27FC236}">
                <a16:creationId xmlns:a16="http://schemas.microsoft.com/office/drawing/2014/main" id="{EFF61A9A-DF03-42F3-A6DC-513A63A0DF60}"/>
              </a:ext>
            </a:extLst>
          </p:cNvPr>
          <p:cNvPicPr>
            <a:picLocks noGrp="1" noChangeAspect="1"/>
          </p:cNvPicPr>
          <p:nvPr>
            <p:ph idx="1"/>
          </p:nvPr>
        </p:nvPicPr>
        <p:blipFill>
          <a:blip r:embed="rId2"/>
          <a:stretch>
            <a:fillRect/>
          </a:stretch>
        </p:blipFill>
        <p:spPr>
          <a:xfrm>
            <a:off x="255834" y="1298467"/>
            <a:ext cx="8632331" cy="5284895"/>
          </a:xfrm>
        </p:spPr>
      </p:pic>
      <p:sp>
        <p:nvSpPr>
          <p:cNvPr id="4" name="Slide Number Placeholder 3">
            <a:extLst>
              <a:ext uri="{FF2B5EF4-FFF2-40B4-BE49-F238E27FC236}">
                <a16:creationId xmlns:a16="http://schemas.microsoft.com/office/drawing/2014/main" id="{A70BAD31-AB3E-4B9A-835A-7858C4157A77}"/>
              </a:ext>
            </a:extLst>
          </p:cNvPr>
          <p:cNvSpPr>
            <a:spLocks noGrp="1"/>
          </p:cNvSpPr>
          <p:nvPr>
            <p:ph type="sldNum" sz="quarter" idx="12"/>
          </p:nvPr>
        </p:nvSpPr>
        <p:spPr/>
        <p:txBody>
          <a:bodyPr/>
          <a:lstStyle/>
          <a:p>
            <a:fld id="{5B1FFCDC-02D3-4D4E-9232-D72EE9C3B9A3}" type="slidenum">
              <a:rPr lang="en-US" smtClean="0"/>
              <a:pPr/>
              <a:t>58</a:t>
            </a:fld>
            <a:endParaRPr lang="en-US"/>
          </a:p>
        </p:txBody>
      </p:sp>
    </p:spTree>
    <p:extLst>
      <p:ext uri="{BB962C8B-B14F-4D97-AF65-F5344CB8AC3E}">
        <p14:creationId xmlns:p14="http://schemas.microsoft.com/office/powerpoint/2010/main" val="1724039664"/>
      </p:ext>
    </p:extLst>
  </p:cSld>
  <p:clrMapOvr>
    <a:masterClrMapping/>
  </p:clrMapOvr>
  <p:transition spd="slow">
    <p:push dir="u"/>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0D2F7-ABFB-405D-9D45-30679FB6BE23}"/>
              </a:ext>
            </a:extLst>
          </p:cNvPr>
          <p:cNvSpPr>
            <a:spLocks noGrp="1"/>
          </p:cNvSpPr>
          <p:nvPr>
            <p:ph type="title"/>
          </p:nvPr>
        </p:nvSpPr>
        <p:spPr>
          <a:xfrm>
            <a:off x="457200" y="274638"/>
            <a:ext cx="8229600" cy="613129"/>
          </a:xfrm>
        </p:spPr>
        <p:txBody>
          <a:bodyPr/>
          <a:lstStyle/>
          <a:p>
            <a:r>
              <a:rPr lang="ar-AE" dirty="0"/>
              <a:t>تعبئة تلقائية لحساب البيانات بشكل</a:t>
            </a:r>
            <a:r>
              <a:rPr lang="ar-SA" dirty="0"/>
              <a:t> أسرع</a:t>
            </a:r>
            <a:endParaRPr lang="ar-AE" dirty="0"/>
          </a:p>
        </p:txBody>
      </p:sp>
      <p:sp>
        <p:nvSpPr>
          <p:cNvPr id="4" name="Slide Number Placeholder 3">
            <a:extLst>
              <a:ext uri="{FF2B5EF4-FFF2-40B4-BE49-F238E27FC236}">
                <a16:creationId xmlns:a16="http://schemas.microsoft.com/office/drawing/2014/main" id="{F32CCD21-FC46-4D03-BA01-0AE7492EB9B8}"/>
              </a:ext>
            </a:extLst>
          </p:cNvPr>
          <p:cNvSpPr>
            <a:spLocks noGrp="1"/>
          </p:cNvSpPr>
          <p:nvPr>
            <p:ph type="sldNum" sz="quarter" idx="12"/>
          </p:nvPr>
        </p:nvSpPr>
        <p:spPr/>
        <p:txBody>
          <a:bodyPr/>
          <a:lstStyle/>
          <a:p>
            <a:fld id="{5B1FFCDC-02D3-4D4E-9232-D72EE9C3B9A3}" type="slidenum">
              <a:rPr lang="en-US" smtClean="0"/>
              <a:pPr/>
              <a:t>59</a:t>
            </a:fld>
            <a:endParaRPr lang="en-US"/>
          </a:p>
        </p:txBody>
      </p:sp>
      <p:pic>
        <p:nvPicPr>
          <p:cNvPr id="10" name="Content Placeholder 9" descr="Text, letter&#10;&#10;Description automatically generated">
            <a:extLst>
              <a:ext uri="{FF2B5EF4-FFF2-40B4-BE49-F238E27FC236}">
                <a16:creationId xmlns:a16="http://schemas.microsoft.com/office/drawing/2014/main" id="{EC8767BE-5E1A-4C4C-B989-F8B4CC02AEA7}"/>
              </a:ext>
            </a:extLst>
          </p:cNvPr>
          <p:cNvPicPr>
            <a:picLocks noGrp="1" noChangeAspect="1"/>
          </p:cNvPicPr>
          <p:nvPr>
            <p:ph idx="1"/>
          </p:nvPr>
        </p:nvPicPr>
        <p:blipFill>
          <a:blip r:embed="rId2"/>
          <a:stretch>
            <a:fillRect/>
          </a:stretch>
        </p:blipFill>
        <p:spPr>
          <a:xfrm>
            <a:off x="172981" y="1067771"/>
            <a:ext cx="8798038" cy="2861399"/>
          </a:xfrm>
        </p:spPr>
      </p:pic>
      <p:pic>
        <p:nvPicPr>
          <p:cNvPr id="12" name="Picture 11" descr="Graphical user interface, application, table, Excel&#10;&#10;Description automatically generated">
            <a:extLst>
              <a:ext uri="{FF2B5EF4-FFF2-40B4-BE49-F238E27FC236}">
                <a16:creationId xmlns:a16="http://schemas.microsoft.com/office/drawing/2014/main" id="{EC3669CB-34CD-45D8-A049-D4D337487547}"/>
              </a:ext>
            </a:extLst>
          </p:cNvPr>
          <p:cNvPicPr>
            <a:picLocks noChangeAspect="1"/>
          </p:cNvPicPr>
          <p:nvPr/>
        </p:nvPicPr>
        <p:blipFill>
          <a:blip r:embed="rId3"/>
          <a:stretch>
            <a:fillRect/>
          </a:stretch>
        </p:blipFill>
        <p:spPr>
          <a:xfrm>
            <a:off x="280388" y="4044580"/>
            <a:ext cx="8583223" cy="2676899"/>
          </a:xfrm>
          <a:prstGeom prst="rect">
            <a:avLst/>
          </a:prstGeom>
        </p:spPr>
      </p:pic>
    </p:spTree>
    <p:extLst>
      <p:ext uri="{BB962C8B-B14F-4D97-AF65-F5344CB8AC3E}">
        <p14:creationId xmlns:p14="http://schemas.microsoft.com/office/powerpoint/2010/main" val="4278637241"/>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8CCD972-3CF0-4BDE-B650-C8895FC8768C}"/>
              </a:ext>
            </a:extLst>
          </p:cNvPr>
          <p:cNvSpPr/>
          <p:nvPr/>
        </p:nvSpPr>
        <p:spPr>
          <a:xfrm>
            <a:off x="-79049" y="3"/>
            <a:ext cx="9223051" cy="174002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ar-AE"/>
          </a:p>
        </p:txBody>
      </p:sp>
      <p:pic>
        <p:nvPicPr>
          <p:cNvPr id="5" name="Content Placeholder 4" descr="Graphical user interface, application, table, Excel&#10;&#10;Description automatically generated">
            <a:extLst>
              <a:ext uri="{FF2B5EF4-FFF2-40B4-BE49-F238E27FC236}">
                <a16:creationId xmlns:a16="http://schemas.microsoft.com/office/drawing/2014/main" id="{421C52D5-5456-4F98-B8B9-1F8B87266402}"/>
              </a:ext>
            </a:extLst>
          </p:cNvPr>
          <p:cNvPicPr>
            <a:picLocks noGrp="1" noChangeAspect="1"/>
          </p:cNvPicPr>
          <p:nvPr>
            <p:ph idx="1"/>
          </p:nvPr>
        </p:nvPicPr>
        <p:blipFill>
          <a:blip r:embed="rId2"/>
          <a:stretch>
            <a:fillRect/>
          </a:stretch>
        </p:blipFill>
        <p:spPr>
          <a:xfrm>
            <a:off x="-79047" y="1271157"/>
            <a:ext cx="9223049" cy="5586844"/>
          </a:xfrm>
        </p:spPr>
      </p:pic>
      <p:pic>
        <p:nvPicPr>
          <p:cNvPr id="7" name="Picture 6">
            <a:extLst>
              <a:ext uri="{FF2B5EF4-FFF2-40B4-BE49-F238E27FC236}">
                <a16:creationId xmlns:a16="http://schemas.microsoft.com/office/drawing/2014/main" id="{472FE409-5A80-4813-A1BC-C16C899579CF}"/>
              </a:ext>
            </a:extLst>
          </p:cNvPr>
          <p:cNvPicPr>
            <a:picLocks noChangeAspect="1"/>
          </p:cNvPicPr>
          <p:nvPr/>
        </p:nvPicPr>
        <p:blipFill>
          <a:blip r:embed="rId3"/>
          <a:stretch>
            <a:fillRect/>
          </a:stretch>
        </p:blipFill>
        <p:spPr>
          <a:xfrm>
            <a:off x="-79047" y="151746"/>
            <a:ext cx="9223049" cy="967667"/>
          </a:xfrm>
          <a:prstGeom prst="rect">
            <a:avLst/>
          </a:prstGeom>
        </p:spPr>
      </p:pic>
      <p:sp>
        <p:nvSpPr>
          <p:cNvPr id="2" name="Slide Number Placeholder 1">
            <a:extLst>
              <a:ext uri="{FF2B5EF4-FFF2-40B4-BE49-F238E27FC236}">
                <a16:creationId xmlns:a16="http://schemas.microsoft.com/office/drawing/2014/main" id="{0F69CD42-B76D-46A0-823B-CF8A66ADFE0B}"/>
              </a:ext>
            </a:extLst>
          </p:cNvPr>
          <p:cNvSpPr>
            <a:spLocks noGrp="1"/>
          </p:cNvSpPr>
          <p:nvPr>
            <p:ph type="sldNum" sz="quarter" idx="12"/>
          </p:nvPr>
        </p:nvSpPr>
        <p:spPr/>
        <p:txBody>
          <a:bodyPr/>
          <a:lstStyle/>
          <a:p>
            <a:fld id="{5B1FFCDC-02D3-4D4E-9232-D72EE9C3B9A3}" type="slidenum">
              <a:rPr lang="en-US" smtClean="0"/>
              <a:pPr/>
              <a:t>6</a:t>
            </a:fld>
            <a:endParaRPr lang="en-US"/>
          </a:p>
        </p:txBody>
      </p:sp>
    </p:spTree>
    <p:extLst>
      <p:ext uri="{BB962C8B-B14F-4D97-AF65-F5344CB8AC3E}">
        <p14:creationId xmlns:p14="http://schemas.microsoft.com/office/powerpoint/2010/main" val="2625108692"/>
      </p:ext>
    </p:extLst>
  </p:cSld>
  <p:clrMapOvr>
    <a:masterClrMapping/>
  </p:clrMapOvr>
  <p:transition spd="slow">
    <p:push di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0D2F7-ABFB-405D-9D45-30679FB6BE23}"/>
              </a:ext>
            </a:extLst>
          </p:cNvPr>
          <p:cNvSpPr>
            <a:spLocks noGrp="1"/>
          </p:cNvSpPr>
          <p:nvPr>
            <p:ph type="title"/>
          </p:nvPr>
        </p:nvSpPr>
        <p:spPr>
          <a:xfrm>
            <a:off x="457200" y="372293"/>
            <a:ext cx="8229600" cy="613129"/>
          </a:xfrm>
        </p:spPr>
        <p:txBody>
          <a:bodyPr/>
          <a:lstStyle/>
          <a:p>
            <a:r>
              <a:rPr lang="ar-AE" dirty="0"/>
              <a:t>تعبئة تلقائية لحساب البيانات بشكل</a:t>
            </a:r>
            <a:r>
              <a:rPr lang="ar-SA" dirty="0"/>
              <a:t> أسرع</a:t>
            </a:r>
            <a:endParaRPr lang="ar-AE" dirty="0"/>
          </a:p>
        </p:txBody>
      </p:sp>
      <p:sp>
        <p:nvSpPr>
          <p:cNvPr id="4" name="Slide Number Placeholder 3">
            <a:extLst>
              <a:ext uri="{FF2B5EF4-FFF2-40B4-BE49-F238E27FC236}">
                <a16:creationId xmlns:a16="http://schemas.microsoft.com/office/drawing/2014/main" id="{F32CCD21-FC46-4D03-BA01-0AE7492EB9B8}"/>
              </a:ext>
            </a:extLst>
          </p:cNvPr>
          <p:cNvSpPr>
            <a:spLocks noGrp="1"/>
          </p:cNvSpPr>
          <p:nvPr>
            <p:ph type="sldNum" sz="quarter" idx="12"/>
          </p:nvPr>
        </p:nvSpPr>
        <p:spPr/>
        <p:txBody>
          <a:bodyPr/>
          <a:lstStyle/>
          <a:p>
            <a:fld id="{5B1FFCDC-02D3-4D4E-9232-D72EE9C3B9A3}" type="slidenum">
              <a:rPr lang="en-US" smtClean="0"/>
              <a:pPr/>
              <a:t>60</a:t>
            </a:fld>
            <a:endParaRPr lang="en-US"/>
          </a:p>
        </p:txBody>
      </p:sp>
      <p:pic>
        <p:nvPicPr>
          <p:cNvPr id="7" name="Content Placeholder 6" descr="Graphical user interface, application, table, Excel&#10;&#10;Description automatically generated">
            <a:extLst>
              <a:ext uri="{FF2B5EF4-FFF2-40B4-BE49-F238E27FC236}">
                <a16:creationId xmlns:a16="http://schemas.microsoft.com/office/drawing/2014/main" id="{F3211406-0581-4DCC-BA9C-94D2C1EF1B7A}"/>
              </a:ext>
            </a:extLst>
          </p:cNvPr>
          <p:cNvPicPr>
            <a:picLocks noGrp="1" noChangeAspect="1"/>
          </p:cNvPicPr>
          <p:nvPr>
            <p:ph idx="1"/>
          </p:nvPr>
        </p:nvPicPr>
        <p:blipFill>
          <a:blip r:embed="rId2"/>
          <a:stretch>
            <a:fillRect/>
          </a:stretch>
        </p:blipFill>
        <p:spPr>
          <a:xfrm>
            <a:off x="187280" y="1601307"/>
            <a:ext cx="8769440" cy="4399997"/>
          </a:xfrm>
        </p:spPr>
      </p:pic>
    </p:spTree>
    <p:extLst>
      <p:ext uri="{BB962C8B-B14F-4D97-AF65-F5344CB8AC3E}">
        <p14:creationId xmlns:p14="http://schemas.microsoft.com/office/powerpoint/2010/main" val="4082784552"/>
      </p:ext>
    </p:extLst>
  </p:cSld>
  <p:clrMapOvr>
    <a:masterClrMapping/>
  </p:clrMapOvr>
  <p:transition spd="slow">
    <p:push di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51943-46B9-4CA8-9657-64A6BD0CACBA}"/>
              </a:ext>
            </a:extLst>
          </p:cNvPr>
          <p:cNvSpPr>
            <a:spLocks noGrp="1"/>
          </p:cNvSpPr>
          <p:nvPr>
            <p:ph type="title"/>
          </p:nvPr>
        </p:nvSpPr>
        <p:spPr/>
        <p:txBody>
          <a:bodyPr/>
          <a:lstStyle/>
          <a:p>
            <a:r>
              <a:rPr lang="ar-AE" dirty="0"/>
              <a:t>إنشاء صيغة</a:t>
            </a:r>
          </a:p>
        </p:txBody>
      </p:sp>
      <p:sp>
        <p:nvSpPr>
          <p:cNvPr id="3" name="Content Placeholder 2">
            <a:extLst>
              <a:ext uri="{FF2B5EF4-FFF2-40B4-BE49-F238E27FC236}">
                <a16:creationId xmlns:a16="http://schemas.microsoft.com/office/drawing/2014/main" id="{4EB87AC6-E92C-4BE3-94F6-732CAC25CC9E}"/>
              </a:ext>
            </a:extLst>
          </p:cNvPr>
          <p:cNvSpPr>
            <a:spLocks noGrp="1"/>
          </p:cNvSpPr>
          <p:nvPr>
            <p:ph idx="1"/>
          </p:nvPr>
        </p:nvSpPr>
        <p:spPr>
          <a:xfrm>
            <a:off x="457200" y="1706736"/>
            <a:ext cx="8229600" cy="3903951"/>
          </a:xfrm>
        </p:spPr>
        <p:txBody>
          <a:bodyPr/>
          <a:lstStyle/>
          <a:p>
            <a:pPr marL="0" indent="0" algn="just">
              <a:lnSpc>
                <a:spcPct val="150000"/>
              </a:lnSpc>
              <a:buNone/>
            </a:pPr>
            <a:r>
              <a:rPr lang="ar-AE" sz="2800" dirty="0"/>
              <a:t>يسمح لك أكسل 2016</a:t>
            </a:r>
            <a:r>
              <a:rPr lang="ar-SA" sz="2800" dirty="0"/>
              <a:t> </a:t>
            </a:r>
            <a:r>
              <a:rPr lang="ar-AE" sz="2800" dirty="0"/>
              <a:t>بإنشاء الصيغ يدويا للحسابات، والصيغة هي تعبير يقوم بإجراء حسابات</a:t>
            </a:r>
            <a:r>
              <a:rPr lang="ar-SA" sz="2800" dirty="0"/>
              <a:t> </a:t>
            </a:r>
            <a:r>
              <a:rPr lang="ar-AE" sz="2800" dirty="0"/>
              <a:t>البيانات المدخلة في الخلايا، وتستخدم الصيغة معاملات حسابية مثل؛ + و </a:t>
            </a:r>
            <a:r>
              <a:rPr lang="ar-SA" sz="2800" dirty="0"/>
              <a:t>-</a:t>
            </a:r>
            <a:r>
              <a:rPr lang="ar-AE" sz="2800" dirty="0"/>
              <a:t> و * و / و ٪ لإجراء</a:t>
            </a:r>
            <a:r>
              <a:rPr lang="ar-SA" sz="2800" dirty="0"/>
              <a:t> </a:t>
            </a:r>
            <a:r>
              <a:rPr lang="ar-AE" sz="2800" dirty="0"/>
              <a:t>الجمع والطرح والضرب والقسمة والنسبة المئوية على التوالي. وتبدأ الصيغة في أكسل 2016</a:t>
            </a:r>
            <a:r>
              <a:rPr lang="ar-SA" sz="2800" dirty="0"/>
              <a:t> </a:t>
            </a:r>
            <a:r>
              <a:rPr lang="ar-AE" sz="2800" dirty="0"/>
              <a:t>بالعلامة يساوي </a:t>
            </a:r>
            <a:r>
              <a:rPr lang="ar-SA" sz="2800" dirty="0"/>
              <a:t>(</a:t>
            </a:r>
            <a:r>
              <a:rPr lang="ar-AE" sz="2800" dirty="0"/>
              <a:t>=</a:t>
            </a:r>
            <a:r>
              <a:rPr lang="ar-SA" sz="2800" dirty="0"/>
              <a:t>).</a:t>
            </a:r>
            <a:endParaRPr lang="ar-AE" sz="2800" dirty="0"/>
          </a:p>
        </p:txBody>
      </p:sp>
      <p:sp>
        <p:nvSpPr>
          <p:cNvPr id="4" name="Slide Number Placeholder 3">
            <a:extLst>
              <a:ext uri="{FF2B5EF4-FFF2-40B4-BE49-F238E27FC236}">
                <a16:creationId xmlns:a16="http://schemas.microsoft.com/office/drawing/2014/main" id="{132171B1-60CA-42F1-AEC2-5E9F9B2A19DA}"/>
              </a:ext>
            </a:extLst>
          </p:cNvPr>
          <p:cNvSpPr>
            <a:spLocks noGrp="1"/>
          </p:cNvSpPr>
          <p:nvPr>
            <p:ph type="sldNum" sz="quarter" idx="12"/>
          </p:nvPr>
        </p:nvSpPr>
        <p:spPr/>
        <p:txBody>
          <a:bodyPr/>
          <a:lstStyle/>
          <a:p>
            <a:fld id="{5B1FFCDC-02D3-4D4E-9232-D72EE9C3B9A3}" type="slidenum">
              <a:rPr lang="en-US" smtClean="0"/>
              <a:pPr/>
              <a:t>61</a:t>
            </a:fld>
            <a:endParaRPr lang="en-US"/>
          </a:p>
        </p:txBody>
      </p:sp>
    </p:spTree>
    <p:extLst>
      <p:ext uri="{BB962C8B-B14F-4D97-AF65-F5344CB8AC3E}">
        <p14:creationId xmlns:p14="http://schemas.microsoft.com/office/powerpoint/2010/main" val="3087386372"/>
      </p:ext>
    </p:extLst>
  </p:cSld>
  <p:clrMapOvr>
    <a:masterClrMapping/>
  </p:clrMapOvr>
  <p:transition spd="slow">
    <p:push di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51943-46B9-4CA8-9657-64A6BD0CACBA}"/>
              </a:ext>
            </a:extLst>
          </p:cNvPr>
          <p:cNvSpPr>
            <a:spLocks noGrp="1"/>
          </p:cNvSpPr>
          <p:nvPr>
            <p:ph type="title"/>
          </p:nvPr>
        </p:nvSpPr>
        <p:spPr>
          <a:xfrm>
            <a:off x="457200" y="274638"/>
            <a:ext cx="8229600" cy="843948"/>
          </a:xfrm>
        </p:spPr>
        <p:txBody>
          <a:bodyPr/>
          <a:lstStyle/>
          <a:p>
            <a:r>
              <a:rPr lang="ar-AE" dirty="0"/>
              <a:t>إنشاء صيغة</a:t>
            </a:r>
          </a:p>
        </p:txBody>
      </p:sp>
      <p:sp>
        <p:nvSpPr>
          <p:cNvPr id="4" name="Slide Number Placeholder 3">
            <a:extLst>
              <a:ext uri="{FF2B5EF4-FFF2-40B4-BE49-F238E27FC236}">
                <a16:creationId xmlns:a16="http://schemas.microsoft.com/office/drawing/2014/main" id="{132171B1-60CA-42F1-AEC2-5E9F9B2A19DA}"/>
              </a:ext>
            </a:extLst>
          </p:cNvPr>
          <p:cNvSpPr>
            <a:spLocks noGrp="1"/>
          </p:cNvSpPr>
          <p:nvPr>
            <p:ph type="sldNum" sz="quarter" idx="12"/>
          </p:nvPr>
        </p:nvSpPr>
        <p:spPr/>
        <p:txBody>
          <a:bodyPr/>
          <a:lstStyle/>
          <a:p>
            <a:fld id="{5B1FFCDC-02D3-4D4E-9232-D72EE9C3B9A3}" type="slidenum">
              <a:rPr lang="en-US" smtClean="0"/>
              <a:pPr/>
              <a:t>62</a:t>
            </a:fld>
            <a:endParaRPr lang="en-US"/>
          </a:p>
        </p:txBody>
      </p:sp>
      <p:pic>
        <p:nvPicPr>
          <p:cNvPr id="8" name="Content Placeholder 7" descr="Graphical user interface, application, table, Excel&#10;&#10;Description automatically generated">
            <a:extLst>
              <a:ext uri="{FF2B5EF4-FFF2-40B4-BE49-F238E27FC236}">
                <a16:creationId xmlns:a16="http://schemas.microsoft.com/office/drawing/2014/main" id="{EEB40C31-6870-47AF-92FF-BCF13253DB85}"/>
              </a:ext>
            </a:extLst>
          </p:cNvPr>
          <p:cNvPicPr>
            <a:picLocks noGrp="1" noChangeAspect="1"/>
          </p:cNvPicPr>
          <p:nvPr>
            <p:ph idx="1"/>
          </p:nvPr>
        </p:nvPicPr>
        <p:blipFill>
          <a:blip r:embed="rId2"/>
          <a:stretch>
            <a:fillRect/>
          </a:stretch>
        </p:blipFill>
        <p:spPr>
          <a:xfrm>
            <a:off x="323324" y="1417638"/>
            <a:ext cx="8497351" cy="4938716"/>
          </a:xfrm>
        </p:spPr>
      </p:pic>
    </p:spTree>
    <p:extLst>
      <p:ext uri="{BB962C8B-B14F-4D97-AF65-F5344CB8AC3E}">
        <p14:creationId xmlns:p14="http://schemas.microsoft.com/office/powerpoint/2010/main" val="2713629301"/>
      </p:ext>
    </p:extLst>
  </p:cSld>
  <p:clrMapOvr>
    <a:masterClrMapping/>
  </p:clrMapOvr>
  <p:transition spd="slow">
    <p:push dir="u"/>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AD42F-7752-44CB-98B5-154F8F2438C5}"/>
              </a:ext>
            </a:extLst>
          </p:cNvPr>
          <p:cNvSpPr>
            <a:spLocks noGrp="1"/>
          </p:cNvSpPr>
          <p:nvPr>
            <p:ph type="title"/>
          </p:nvPr>
        </p:nvSpPr>
        <p:spPr/>
        <p:txBody>
          <a:bodyPr/>
          <a:lstStyle/>
          <a:p>
            <a:r>
              <a:rPr lang="ar-AE" dirty="0"/>
              <a:t>استخدام الأمر “تعبئة”</a:t>
            </a:r>
          </a:p>
        </p:txBody>
      </p:sp>
      <p:pic>
        <p:nvPicPr>
          <p:cNvPr id="6" name="Content Placeholder 5" descr="Graphical user interface, application, table, Excel&#10;&#10;Description automatically generated">
            <a:extLst>
              <a:ext uri="{FF2B5EF4-FFF2-40B4-BE49-F238E27FC236}">
                <a16:creationId xmlns:a16="http://schemas.microsoft.com/office/drawing/2014/main" id="{E4AD6E18-5C0E-4A5F-8AC9-E6989809A59D}"/>
              </a:ext>
            </a:extLst>
          </p:cNvPr>
          <p:cNvPicPr>
            <a:picLocks noGrp="1" noChangeAspect="1"/>
          </p:cNvPicPr>
          <p:nvPr>
            <p:ph idx="1"/>
          </p:nvPr>
        </p:nvPicPr>
        <p:blipFill rotWithShape="1">
          <a:blip r:embed="rId2"/>
          <a:srcRect b="58073"/>
          <a:stretch/>
        </p:blipFill>
        <p:spPr>
          <a:xfrm>
            <a:off x="603682" y="1324993"/>
            <a:ext cx="8347537" cy="2211504"/>
          </a:xfrm>
        </p:spPr>
      </p:pic>
      <p:sp>
        <p:nvSpPr>
          <p:cNvPr id="4" name="Slide Number Placeholder 3">
            <a:extLst>
              <a:ext uri="{FF2B5EF4-FFF2-40B4-BE49-F238E27FC236}">
                <a16:creationId xmlns:a16="http://schemas.microsoft.com/office/drawing/2014/main" id="{6A6104E5-DB1B-499D-9915-4C1E9E766FFF}"/>
              </a:ext>
            </a:extLst>
          </p:cNvPr>
          <p:cNvSpPr>
            <a:spLocks noGrp="1"/>
          </p:cNvSpPr>
          <p:nvPr>
            <p:ph type="sldNum" sz="quarter" idx="12"/>
          </p:nvPr>
        </p:nvSpPr>
        <p:spPr/>
        <p:txBody>
          <a:bodyPr/>
          <a:lstStyle/>
          <a:p>
            <a:fld id="{5B1FFCDC-02D3-4D4E-9232-D72EE9C3B9A3}" type="slidenum">
              <a:rPr lang="en-US" smtClean="0"/>
              <a:pPr/>
              <a:t>63</a:t>
            </a:fld>
            <a:endParaRPr lang="en-US"/>
          </a:p>
        </p:txBody>
      </p:sp>
      <p:pic>
        <p:nvPicPr>
          <p:cNvPr id="7" name="Content Placeholder 5" descr="Graphical user interface, application, table, Excel&#10;&#10;Description automatically generated">
            <a:extLst>
              <a:ext uri="{FF2B5EF4-FFF2-40B4-BE49-F238E27FC236}">
                <a16:creationId xmlns:a16="http://schemas.microsoft.com/office/drawing/2014/main" id="{146A561F-48FD-4CEB-AAA6-D07DE2A43C37}"/>
              </a:ext>
            </a:extLst>
          </p:cNvPr>
          <p:cNvPicPr>
            <a:picLocks noChangeAspect="1"/>
          </p:cNvPicPr>
          <p:nvPr/>
        </p:nvPicPr>
        <p:blipFill rotWithShape="1">
          <a:blip r:embed="rId2"/>
          <a:srcRect l="11260" t="45621" r="7597"/>
          <a:stretch/>
        </p:blipFill>
        <p:spPr bwMode="auto">
          <a:xfrm>
            <a:off x="4066380" y="3666451"/>
            <a:ext cx="4940317" cy="3177299"/>
          </a:xfrm>
          <a:prstGeom prst="rect">
            <a:avLst/>
          </a:prstGeom>
          <a:noFill/>
          <a:ln w="9525">
            <a:noFill/>
            <a:miter lim="800000"/>
            <a:headEnd/>
            <a:tailEnd/>
          </a:ln>
        </p:spPr>
      </p:pic>
      <p:pic>
        <p:nvPicPr>
          <p:cNvPr id="9" name="Picture 8" descr="Graphical user interface, application, table, Excel&#10;&#10;Description automatically generated">
            <a:extLst>
              <a:ext uri="{FF2B5EF4-FFF2-40B4-BE49-F238E27FC236}">
                <a16:creationId xmlns:a16="http://schemas.microsoft.com/office/drawing/2014/main" id="{045BE885-D7F8-47F4-8F77-1F254AE57D23}"/>
              </a:ext>
            </a:extLst>
          </p:cNvPr>
          <p:cNvPicPr>
            <a:picLocks noChangeAspect="1"/>
          </p:cNvPicPr>
          <p:nvPr/>
        </p:nvPicPr>
        <p:blipFill>
          <a:blip r:embed="rId3"/>
          <a:stretch>
            <a:fillRect/>
          </a:stretch>
        </p:blipFill>
        <p:spPr>
          <a:xfrm>
            <a:off x="62144" y="3639817"/>
            <a:ext cx="3831861" cy="3177300"/>
          </a:xfrm>
          <a:prstGeom prst="rect">
            <a:avLst/>
          </a:prstGeom>
        </p:spPr>
      </p:pic>
    </p:spTree>
    <p:extLst>
      <p:ext uri="{BB962C8B-B14F-4D97-AF65-F5344CB8AC3E}">
        <p14:creationId xmlns:p14="http://schemas.microsoft.com/office/powerpoint/2010/main" val="3611703984"/>
      </p:ext>
    </p:extLst>
  </p:cSld>
  <p:clrMapOvr>
    <a:masterClrMapping/>
  </p:clrMapOvr>
  <p:transition spd="slow">
    <p:push dir="u"/>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2EEA41-407D-4241-A95F-ED55EE005AA5}"/>
              </a:ext>
            </a:extLst>
          </p:cNvPr>
          <p:cNvSpPr>
            <a:spLocks noGrp="1"/>
          </p:cNvSpPr>
          <p:nvPr>
            <p:ph type="title"/>
          </p:nvPr>
        </p:nvSpPr>
        <p:spPr>
          <a:xfrm>
            <a:off x="457200" y="274638"/>
            <a:ext cx="8229600" cy="781805"/>
          </a:xfrm>
        </p:spPr>
        <p:txBody>
          <a:bodyPr/>
          <a:lstStyle/>
          <a:p>
            <a:r>
              <a:rPr lang="ar-AE" dirty="0"/>
              <a:t>فرز البيانات</a:t>
            </a:r>
          </a:p>
        </p:txBody>
      </p:sp>
      <p:pic>
        <p:nvPicPr>
          <p:cNvPr id="6" name="Content Placeholder 5" descr="Graphical user interface, application, table&#10;&#10;Description automatically generated">
            <a:extLst>
              <a:ext uri="{FF2B5EF4-FFF2-40B4-BE49-F238E27FC236}">
                <a16:creationId xmlns:a16="http://schemas.microsoft.com/office/drawing/2014/main" id="{2EA6FA79-2BC4-4BDB-AC1E-5F0A12DC6C8A}"/>
              </a:ext>
            </a:extLst>
          </p:cNvPr>
          <p:cNvPicPr>
            <a:picLocks noGrp="1" noChangeAspect="1"/>
          </p:cNvPicPr>
          <p:nvPr>
            <p:ph idx="1"/>
          </p:nvPr>
        </p:nvPicPr>
        <p:blipFill rotWithShape="1">
          <a:blip r:embed="rId2"/>
          <a:srcRect l="7163" t="19566"/>
          <a:stretch/>
        </p:blipFill>
        <p:spPr>
          <a:xfrm>
            <a:off x="719091" y="1101037"/>
            <a:ext cx="7967709" cy="5482325"/>
          </a:xfrm>
        </p:spPr>
      </p:pic>
      <p:sp>
        <p:nvSpPr>
          <p:cNvPr id="4" name="Slide Number Placeholder 3">
            <a:extLst>
              <a:ext uri="{FF2B5EF4-FFF2-40B4-BE49-F238E27FC236}">
                <a16:creationId xmlns:a16="http://schemas.microsoft.com/office/drawing/2014/main" id="{AC208F2D-8E3C-478F-8E75-134BCBC1E7D8}"/>
              </a:ext>
            </a:extLst>
          </p:cNvPr>
          <p:cNvSpPr>
            <a:spLocks noGrp="1"/>
          </p:cNvSpPr>
          <p:nvPr>
            <p:ph type="sldNum" sz="quarter" idx="12"/>
          </p:nvPr>
        </p:nvSpPr>
        <p:spPr/>
        <p:txBody>
          <a:bodyPr/>
          <a:lstStyle/>
          <a:p>
            <a:fld id="{5B1FFCDC-02D3-4D4E-9232-D72EE9C3B9A3}" type="slidenum">
              <a:rPr lang="en-US" smtClean="0"/>
              <a:pPr/>
              <a:t>64</a:t>
            </a:fld>
            <a:endParaRPr lang="en-US"/>
          </a:p>
        </p:txBody>
      </p:sp>
      <p:pic>
        <p:nvPicPr>
          <p:cNvPr id="8" name="Picture 7" descr="Table, Excel&#10;&#10;Description automatically generated">
            <a:extLst>
              <a:ext uri="{FF2B5EF4-FFF2-40B4-BE49-F238E27FC236}">
                <a16:creationId xmlns:a16="http://schemas.microsoft.com/office/drawing/2014/main" id="{2D8A4DFC-F69B-49F7-A754-EB604CB0E1A8}"/>
              </a:ext>
            </a:extLst>
          </p:cNvPr>
          <p:cNvPicPr>
            <a:picLocks noChangeAspect="1"/>
          </p:cNvPicPr>
          <p:nvPr/>
        </p:nvPicPr>
        <p:blipFill>
          <a:blip r:embed="rId3"/>
          <a:stretch>
            <a:fillRect/>
          </a:stretch>
        </p:blipFill>
        <p:spPr>
          <a:xfrm>
            <a:off x="6657692" y="4720950"/>
            <a:ext cx="2029108" cy="2000529"/>
          </a:xfrm>
          <a:prstGeom prst="rect">
            <a:avLst/>
          </a:prstGeom>
          <a:ln w="28575"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283684318"/>
      </p:ext>
    </p:extLst>
  </p:cSld>
  <p:clrMapOvr>
    <a:masterClrMapping/>
  </p:clrMapOvr>
  <p:transition spd="slow">
    <p:push dir="u"/>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142A2A-4DF1-4BA4-8C56-7FFC30FB792C}"/>
              </a:ext>
            </a:extLst>
          </p:cNvPr>
          <p:cNvSpPr>
            <a:spLocks noGrp="1"/>
          </p:cNvSpPr>
          <p:nvPr>
            <p:ph type="title"/>
          </p:nvPr>
        </p:nvSpPr>
        <p:spPr/>
        <p:txBody>
          <a:bodyPr/>
          <a:lstStyle/>
          <a:p>
            <a:r>
              <a:rPr lang="ar-AE" dirty="0"/>
              <a:t>تصفية البيانات</a:t>
            </a:r>
          </a:p>
        </p:txBody>
      </p:sp>
      <p:pic>
        <p:nvPicPr>
          <p:cNvPr id="6" name="Content Placeholder 5" descr="Text, letter&#10;&#10;Description automatically generated">
            <a:extLst>
              <a:ext uri="{FF2B5EF4-FFF2-40B4-BE49-F238E27FC236}">
                <a16:creationId xmlns:a16="http://schemas.microsoft.com/office/drawing/2014/main" id="{A288B8F1-AEAA-4B5C-94AE-16373DA4ECC7}"/>
              </a:ext>
            </a:extLst>
          </p:cNvPr>
          <p:cNvPicPr>
            <a:picLocks noGrp="1" noChangeAspect="1"/>
          </p:cNvPicPr>
          <p:nvPr>
            <p:ph idx="1"/>
          </p:nvPr>
        </p:nvPicPr>
        <p:blipFill>
          <a:blip r:embed="rId2"/>
          <a:stretch>
            <a:fillRect/>
          </a:stretch>
        </p:blipFill>
        <p:spPr>
          <a:xfrm>
            <a:off x="0" y="1816928"/>
            <a:ext cx="9008793" cy="3616206"/>
          </a:xfrm>
        </p:spPr>
      </p:pic>
      <p:sp>
        <p:nvSpPr>
          <p:cNvPr id="4" name="Slide Number Placeholder 3">
            <a:extLst>
              <a:ext uri="{FF2B5EF4-FFF2-40B4-BE49-F238E27FC236}">
                <a16:creationId xmlns:a16="http://schemas.microsoft.com/office/drawing/2014/main" id="{39C046BD-94AD-4080-88C6-50706C94F976}"/>
              </a:ext>
            </a:extLst>
          </p:cNvPr>
          <p:cNvSpPr>
            <a:spLocks noGrp="1"/>
          </p:cNvSpPr>
          <p:nvPr>
            <p:ph type="sldNum" sz="quarter" idx="12"/>
          </p:nvPr>
        </p:nvSpPr>
        <p:spPr/>
        <p:txBody>
          <a:bodyPr/>
          <a:lstStyle/>
          <a:p>
            <a:fld id="{5B1FFCDC-02D3-4D4E-9232-D72EE9C3B9A3}" type="slidenum">
              <a:rPr lang="en-US" smtClean="0"/>
              <a:pPr/>
              <a:t>65</a:t>
            </a:fld>
            <a:endParaRPr lang="en-US"/>
          </a:p>
        </p:txBody>
      </p:sp>
    </p:spTree>
    <p:extLst>
      <p:ext uri="{BB962C8B-B14F-4D97-AF65-F5344CB8AC3E}">
        <p14:creationId xmlns:p14="http://schemas.microsoft.com/office/powerpoint/2010/main" val="2518437240"/>
      </p:ext>
    </p:extLst>
  </p:cSld>
  <p:clrMapOvr>
    <a:masterClrMapping/>
  </p:clrMapOvr>
  <p:transition spd="slow">
    <p:push dir="u"/>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9C046BD-94AD-4080-88C6-50706C94F976}"/>
              </a:ext>
            </a:extLst>
          </p:cNvPr>
          <p:cNvSpPr>
            <a:spLocks noGrp="1"/>
          </p:cNvSpPr>
          <p:nvPr>
            <p:ph type="sldNum" sz="quarter" idx="12"/>
          </p:nvPr>
        </p:nvSpPr>
        <p:spPr/>
        <p:txBody>
          <a:bodyPr/>
          <a:lstStyle/>
          <a:p>
            <a:fld id="{5B1FFCDC-02D3-4D4E-9232-D72EE9C3B9A3}" type="slidenum">
              <a:rPr lang="en-US" smtClean="0"/>
              <a:pPr/>
              <a:t>66</a:t>
            </a:fld>
            <a:endParaRPr lang="en-US"/>
          </a:p>
        </p:txBody>
      </p:sp>
      <p:pic>
        <p:nvPicPr>
          <p:cNvPr id="8" name="Content Placeholder 7" descr="Graphical user interface, application, table, Excel&#10;&#10;Description automatically generated">
            <a:extLst>
              <a:ext uri="{FF2B5EF4-FFF2-40B4-BE49-F238E27FC236}">
                <a16:creationId xmlns:a16="http://schemas.microsoft.com/office/drawing/2014/main" id="{F2F201B2-5B19-4350-9630-20EB0979B85A}"/>
              </a:ext>
            </a:extLst>
          </p:cNvPr>
          <p:cNvPicPr>
            <a:picLocks noGrp="1" noChangeAspect="1"/>
          </p:cNvPicPr>
          <p:nvPr>
            <p:ph idx="1"/>
          </p:nvPr>
        </p:nvPicPr>
        <p:blipFill>
          <a:blip r:embed="rId2"/>
          <a:stretch>
            <a:fillRect/>
          </a:stretch>
        </p:blipFill>
        <p:spPr>
          <a:xfrm>
            <a:off x="96175" y="41877"/>
            <a:ext cx="5355966" cy="2608568"/>
          </a:xfrm>
        </p:spPr>
      </p:pic>
      <p:pic>
        <p:nvPicPr>
          <p:cNvPr id="10" name="Picture 9" descr="Graphical user interface, application, table, Excel&#10;&#10;Description automatically generated">
            <a:extLst>
              <a:ext uri="{FF2B5EF4-FFF2-40B4-BE49-F238E27FC236}">
                <a16:creationId xmlns:a16="http://schemas.microsoft.com/office/drawing/2014/main" id="{1F9E7725-E98F-4F85-9935-BCE887554416}"/>
              </a:ext>
            </a:extLst>
          </p:cNvPr>
          <p:cNvPicPr>
            <a:picLocks noChangeAspect="1"/>
          </p:cNvPicPr>
          <p:nvPr/>
        </p:nvPicPr>
        <p:blipFill rotWithShape="1">
          <a:blip r:embed="rId3"/>
          <a:srcRect t="21314"/>
          <a:stretch/>
        </p:blipFill>
        <p:spPr>
          <a:xfrm>
            <a:off x="3222594" y="2298091"/>
            <a:ext cx="5825231" cy="3115870"/>
          </a:xfrm>
          <a:prstGeom prst="rect">
            <a:avLst/>
          </a:prstGeom>
        </p:spPr>
      </p:pic>
      <p:pic>
        <p:nvPicPr>
          <p:cNvPr id="12" name="Picture 11" descr="Graphical user interface, application, table, Excel&#10;&#10;Description automatically generated">
            <a:extLst>
              <a:ext uri="{FF2B5EF4-FFF2-40B4-BE49-F238E27FC236}">
                <a16:creationId xmlns:a16="http://schemas.microsoft.com/office/drawing/2014/main" id="{EDBA3BAB-BC02-4B2A-8FC5-390111713402}"/>
              </a:ext>
            </a:extLst>
          </p:cNvPr>
          <p:cNvPicPr>
            <a:picLocks noChangeAspect="1"/>
          </p:cNvPicPr>
          <p:nvPr/>
        </p:nvPicPr>
        <p:blipFill rotWithShape="1">
          <a:blip r:embed="rId4"/>
          <a:srcRect t="34332" r="4295" b="12209"/>
          <a:stretch/>
        </p:blipFill>
        <p:spPr>
          <a:xfrm>
            <a:off x="0" y="5313565"/>
            <a:ext cx="5052874" cy="1407914"/>
          </a:xfrm>
          <a:prstGeom prst="rect">
            <a:avLst/>
          </a:prstGeom>
        </p:spPr>
      </p:pic>
      <p:pic>
        <p:nvPicPr>
          <p:cNvPr id="15" name="Content Placeholder 5" descr="Text, letter&#10;&#10;Description automatically generated">
            <a:extLst>
              <a:ext uri="{FF2B5EF4-FFF2-40B4-BE49-F238E27FC236}">
                <a16:creationId xmlns:a16="http://schemas.microsoft.com/office/drawing/2014/main" id="{2509A401-3F2A-449D-BE36-DDE1EC88073C}"/>
              </a:ext>
            </a:extLst>
          </p:cNvPr>
          <p:cNvPicPr>
            <a:picLocks noChangeAspect="1"/>
          </p:cNvPicPr>
          <p:nvPr/>
        </p:nvPicPr>
        <p:blipFill rotWithShape="1">
          <a:blip r:embed="rId5"/>
          <a:srcRect l="48369" t="1" b="55769"/>
          <a:stretch/>
        </p:blipFill>
        <p:spPr bwMode="auto">
          <a:xfrm>
            <a:off x="5519540" y="310152"/>
            <a:ext cx="3624459" cy="1246374"/>
          </a:xfrm>
          <a:prstGeom prst="rect">
            <a:avLst/>
          </a:prstGeom>
          <a:noFill/>
          <a:ln w="9525">
            <a:noFill/>
            <a:miter lim="800000"/>
            <a:headEnd/>
            <a:tailEnd/>
          </a:ln>
        </p:spPr>
      </p:pic>
      <p:pic>
        <p:nvPicPr>
          <p:cNvPr id="16" name="Content Placeholder 5" descr="Text, letter&#10;&#10;Description automatically generated">
            <a:extLst>
              <a:ext uri="{FF2B5EF4-FFF2-40B4-BE49-F238E27FC236}">
                <a16:creationId xmlns:a16="http://schemas.microsoft.com/office/drawing/2014/main" id="{10398103-7AD2-4F88-B150-BB90DC83473B}"/>
              </a:ext>
            </a:extLst>
          </p:cNvPr>
          <p:cNvPicPr>
            <a:picLocks noChangeAspect="1"/>
          </p:cNvPicPr>
          <p:nvPr/>
        </p:nvPicPr>
        <p:blipFill rotWithShape="1">
          <a:blip r:embed="rId5"/>
          <a:srcRect l="24327" t="43942" b="10483"/>
          <a:stretch/>
        </p:blipFill>
        <p:spPr bwMode="auto">
          <a:xfrm>
            <a:off x="0" y="3307003"/>
            <a:ext cx="5693935" cy="15450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nvGrpSpPr>
          <p:cNvPr id="19" name="Group 18">
            <a:extLst>
              <a:ext uri="{FF2B5EF4-FFF2-40B4-BE49-F238E27FC236}">
                <a16:creationId xmlns:a16="http://schemas.microsoft.com/office/drawing/2014/main" id="{FAD5FE04-53A4-4EAD-8F09-83043F393A31}"/>
              </a:ext>
            </a:extLst>
          </p:cNvPr>
          <p:cNvGrpSpPr/>
          <p:nvPr/>
        </p:nvGrpSpPr>
        <p:grpSpPr>
          <a:xfrm>
            <a:off x="5325861" y="5684329"/>
            <a:ext cx="3557345" cy="942393"/>
            <a:chOff x="5368770" y="5671618"/>
            <a:chExt cx="3557345" cy="942393"/>
          </a:xfrm>
        </p:grpSpPr>
        <p:pic>
          <p:nvPicPr>
            <p:cNvPr id="17" name="Content Placeholder 5" descr="Text, letter&#10;&#10;Description automatically generated">
              <a:extLst>
                <a:ext uri="{FF2B5EF4-FFF2-40B4-BE49-F238E27FC236}">
                  <a16:creationId xmlns:a16="http://schemas.microsoft.com/office/drawing/2014/main" id="{181A0D59-A821-4F13-B2D3-A009544B0762}"/>
                </a:ext>
              </a:extLst>
            </p:cNvPr>
            <p:cNvPicPr>
              <a:picLocks noChangeAspect="1"/>
            </p:cNvPicPr>
            <p:nvPr/>
          </p:nvPicPr>
          <p:blipFill rotWithShape="1">
            <a:blip r:embed="rId5"/>
            <a:srcRect l="29145" t="88949" r="40631" b="-995"/>
            <a:stretch/>
          </p:blipFill>
          <p:spPr bwMode="auto">
            <a:xfrm>
              <a:off x="5563710" y="6098697"/>
              <a:ext cx="2869706" cy="515314"/>
            </a:xfrm>
            <a:prstGeom prst="rect">
              <a:avLst/>
            </a:prstGeom>
            <a:noFill/>
            <a:ln w="9525">
              <a:noFill/>
              <a:miter lim="800000"/>
              <a:headEnd/>
              <a:tailEnd/>
            </a:ln>
          </p:spPr>
        </p:pic>
        <p:pic>
          <p:nvPicPr>
            <p:cNvPr id="18" name="Content Placeholder 5" descr="Text, letter&#10;&#10;Description automatically generated">
              <a:extLst>
                <a:ext uri="{FF2B5EF4-FFF2-40B4-BE49-F238E27FC236}">
                  <a16:creationId xmlns:a16="http://schemas.microsoft.com/office/drawing/2014/main" id="{FB340D27-3FE7-48DD-91C1-4026DB13325B}"/>
                </a:ext>
              </a:extLst>
            </p:cNvPr>
            <p:cNvPicPr>
              <a:picLocks noChangeAspect="1"/>
            </p:cNvPicPr>
            <p:nvPr/>
          </p:nvPicPr>
          <p:blipFill rotWithShape="1">
            <a:blip r:embed="rId5"/>
            <a:srcRect l="59585" t="89368" r="3574" b="-138"/>
            <a:stretch/>
          </p:blipFill>
          <p:spPr bwMode="auto">
            <a:xfrm>
              <a:off x="5368770" y="5671618"/>
              <a:ext cx="3557345" cy="444602"/>
            </a:xfrm>
            <a:prstGeom prst="rect">
              <a:avLst/>
            </a:prstGeom>
            <a:noFill/>
            <a:ln w="9525">
              <a:noFill/>
              <a:miter lim="800000"/>
              <a:headEnd/>
              <a:tailEnd/>
            </a:ln>
          </p:spPr>
        </p:pic>
      </p:grpSp>
    </p:spTree>
    <p:extLst>
      <p:ext uri="{BB962C8B-B14F-4D97-AF65-F5344CB8AC3E}">
        <p14:creationId xmlns:p14="http://schemas.microsoft.com/office/powerpoint/2010/main" val="543545549"/>
      </p:ext>
    </p:extLst>
  </p:cSld>
  <p:clrMapOvr>
    <a:masterClrMapping/>
  </p:clrMapOvr>
  <p:transition spd="slow">
    <p:push dir="u"/>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488" y="0"/>
            <a:ext cx="8229600" cy="1143000"/>
          </a:xfrm>
        </p:spPr>
        <p:txBody>
          <a:bodyPr/>
          <a:lstStyle/>
          <a:p>
            <a:r>
              <a:rPr lang="ar-AE" b="1" dirty="0"/>
              <a:t>     </a:t>
            </a:r>
            <a:r>
              <a:rPr lang="ar-SA" b="1" dirty="0"/>
              <a:t>تمرين </a:t>
            </a:r>
            <a:r>
              <a:rPr lang="en-US" b="1" dirty="0"/>
              <a:t> </a:t>
            </a:r>
            <a:r>
              <a:rPr lang="ar-SA" b="1" dirty="0"/>
              <a:t>20</a:t>
            </a:r>
            <a:r>
              <a:rPr lang="ar-AE" b="1" dirty="0"/>
              <a:t> </a:t>
            </a:r>
            <a:r>
              <a:rPr lang="ar-SA" b="1" dirty="0"/>
              <a:t>(تطبيقي)</a:t>
            </a:r>
            <a:endParaRPr lang="en-US" b="1" dirty="0"/>
          </a:p>
        </p:txBody>
      </p:sp>
      <p:sp>
        <p:nvSpPr>
          <p:cNvPr id="3" name="Content Placeholder 2"/>
          <p:cNvSpPr>
            <a:spLocks noGrp="1"/>
          </p:cNvSpPr>
          <p:nvPr>
            <p:ph idx="1"/>
          </p:nvPr>
        </p:nvSpPr>
        <p:spPr>
          <a:xfrm>
            <a:off x="457200" y="1749779"/>
            <a:ext cx="8229600" cy="4831644"/>
          </a:xfrm>
        </p:spPr>
        <p:txBody>
          <a:bodyPr/>
          <a:lstStyle/>
          <a:p>
            <a:pPr marL="0" indent="0">
              <a:buNone/>
            </a:pPr>
            <a:endParaRPr lang="ar-AE" sz="2800"/>
          </a:p>
          <a:p>
            <a:pPr marL="0" indent="0">
              <a:buNone/>
            </a:pPr>
            <a:endParaRPr lang="ar-AE" sz="2800"/>
          </a:p>
          <a:p>
            <a:pPr marL="457189" lvl="1" indent="0">
              <a:buNone/>
            </a:pPr>
            <a:endParaRPr lang="ar-AE" sz="2400"/>
          </a:p>
          <a:p>
            <a:pPr marL="457189" lvl="1" indent="0">
              <a:buNone/>
            </a:pPr>
            <a:endParaRPr lang="ar-AE" sz="2400"/>
          </a:p>
          <a:p>
            <a:pPr>
              <a:buFont typeface="Arial" pitchFamily="34" charset="0"/>
              <a:buChar char="•"/>
            </a:pPr>
            <a:endParaRPr lang="ar-SA" sz="2800" b="1">
              <a:solidFill>
                <a:schemeClr val="tx2">
                  <a:lumMod val="60000"/>
                  <a:lumOff val="40000"/>
                </a:schemeClr>
              </a:solidFill>
            </a:endParaRPr>
          </a:p>
          <a:p>
            <a:pPr marL="457189" lvl="1" indent="0">
              <a:buNone/>
            </a:pPr>
            <a:endParaRPr lang="ar-AE" sz="2400"/>
          </a:p>
        </p:txBody>
      </p:sp>
      <p:sp>
        <p:nvSpPr>
          <p:cNvPr id="5" name="Slide Number Placeholder 4">
            <a:extLst>
              <a:ext uri="{FF2B5EF4-FFF2-40B4-BE49-F238E27FC236}">
                <a16:creationId xmlns:a16="http://schemas.microsoft.com/office/drawing/2014/main" id="{6980F54B-75A1-4C48-BBE9-6FBA1540A9D5}"/>
              </a:ext>
            </a:extLst>
          </p:cNvPr>
          <p:cNvSpPr>
            <a:spLocks noGrp="1"/>
          </p:cNvSpPr>
          <p:nvPr>
            <p:ph type="sldNum" sz="quarter" idx="12"/>
          </p:nvPr>
        </p:nvSpPr>
        <p:spPr/>
        <p:txBody>
          <a:bodyPr/>
          <a:lstStyle/>
          <a:p>
            <a:fld id="{5B1FFCDC-02D3-4D4E-9232-D72EE9C3B9A3}" type="slidenum">
              <a:rPr lang="en-US" smtClean="0"/>
              <a:pPr/>
              <a:t>67</a:t>
            </a:fld>
            <a:endParaRPr lang="en-US"/>
          </a:p>
        </p:txBody>
      </p:sp>
      <p:pic>
        <p:nvPicPr>
          <p:cNvPr id="6" name="Picture 5" descr="Text, letter&#10;&#10;Description automatically generated">
            <a:extLst>
              <a:ext uri="{FF2B5EF4-FFF2-40B4-BE49-F238E27FC236}">
                <a16:creationId xmlns:a16="http://schemas.microsoft.com/office/drawing/2014/main" id="{B456B41B-4FAD-40E4-AFA0-C9B807F96C10}"/>
              </a:ext>
            </a:extLst>
          </p:cNvPr>
          <p:cNvPicPr>
            <a:picLocks noChangeAspect="1"/>
          </p:cNvPicPr>
          <p:nvPr/>
        </p:nvPicPr>
        <p:blipFill>
          <a:blip r:embed="rId3"/>
          <a:stretch>
            <a:fillRect/>
          </a:stretch>
        </p:blipFill>
        <p:spPr>
          <a:xfrm>
            <a:off x="191839" y="1847932"/>
            <a:ext cx="8819249" cy="3803490"/>
          </a:xfrm>
          <a:prstGeom prst="rect">
            <a:avLst/>
          </a:prstGeom>
        </p:spPr>
      </p:pic>
    </p:spTree>
    <p:extLst>
      <p:ext uri="{BB962C8B-B14F-4D97-AF65-F5344CB8AC3E}">
        <p14:creationId xmlns:p14="http://schemas.microsoft.com/office/powerpoint/2010/main" val="487490336"/>
      </p:ext>
    </p:extLst>
  </p:cSld>
  <p:clrMapOvr>
    <a:masterClrMapping/>
  </p:clrMapOvr>
  <p:transition spd="slow">
    <p:push dir="u"/>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6BAB4-4DC2-4B62-B11C-59192F607346}"/>
              </a:ext>
            </a:extLst>
          </p:cNvPr>
          <p:cNvSpPr>
            <a:spLocks noGrp="1"/>
          </p:cNvSpPr>
          <p:nvPr>
            <p:ph type="title"/>
          </p:nvPr>
        </p:nvSpPr>
        <p:spPr/>
        <p:txBody>
          <a:bodyPr/>
          <a:lstStyle/>
          <a:p>
            <a:r>
              <a:rPr lang="ar-AE" dirty="0"/>
              <a:t>علامة التبويب "إدراج"</a:t>
            </a:r>
          </a:p>
        </p:txBody>
      </p:sp>
      <p:sp>
        <p:nvSpPr>
          <p:cNvPr id="3" name="Content Placeholder 2">
            <a:extLst>
              <a:ext uri="{FF2B5EF4-FFF2-40B4-BE49-F238E27FC236}">
                <a16:creationId xmlns:a16="http://schemas.microsoft.com/office/drawing/2014/main" id="{0888E46A-5CF5-48FC-8544-D41874B6F343}"/>
              </a:ext>
            </a:extLst>
          </p:cNvPr>
          <p:cNvSpPr>
            <a:spLocks noGrp="1"/>
          </p:cNvSpPr>
          <p:nvPr>
            <p:ph idx="1"/>
          </p:nvPr>
        </p:nvSpPr>
        <p:spPr>
          <a:xfrm>
            <a:off x="457200" y="1417638"/>
            <a:ext cx="8229600" cy="1920366"/>
          </a:xfrm>
        </p:spPr>
        <p:txBody>
          <a:bodyPr/>
          <a:lstStyle/>
          <a:p>
            <a:pPr marL="0" indent="0" algn="just">
              <a:lnSpc>
                <a:spcPct val="150000"/>
              </a:lnSpc>
              <a:buNone/>
            </a:pPr>
            <a:r>
              <a:rPr lang="ar-AE" sz="2800" dirty="0"/>
              <a:t>تمكنك علامة التبويب "إدراج" من إدراج المخططات، والصور، والخرائط ثلاثية الأبعاد، والارتباطات، وما إلى</a:t>
            </a:r>
            <a:r>
              <a:rPr lang="en-US" sz="2800" dirty="0"/>
              <a:t> </a:t>
            </a:r>
            <a:r>
              <a:rPr lang="ar-AE" sz="2800" dirty="0"/>
              <a:t>ذلك في ورقة العمل. وسنتعرف في القسم التالي على كيفية إنشاء المخططات وتنسيقها في أكسل 2016</a:t>
            </a:r>
            <a:r>
              <a:rPr lang="en-US" sz="2800" dirty="0"/>
              <a:t> </a:t>
            </a:r>
            <a:r>
              <a:rPr lang="ar-AE" sz="2800" dirty="0"/>
              <a:t>التي تساعدك  على تصوير بيانات ورقة العمل بيانيا</a:t>
            </a:r>
            <a:r>
              <a:rPr lang="ar-SA" sz="2800" dirty="0"/>
              <a:t>.</a:t>
            </a:r>
            <a:endParaRPr lang="ar-AE" sz="2800" dirty="0"/>
          </a:p>
        </p:txBody>
      </p:sp>
      <p:sp>
        <p:nvSpPr>
          <p:cNvPr id="4" name="Slide Number Placeholder 3">
            <a:extLst>
              <a:ext uri="{FF2B5EF4-FFF2-40B4-BE49-F238E27FC236}">
                <a16:creationId xmlns:a16="http://schemas.microsoft.com/office/drawing/2014/main" id="{97057E9A-5586-4783-8F0E-945BBA445601}"/>
              </a:ext>
            </a:extLst>
          </p:cNvPr>
          <p:cNvSpPr>
            <a:spLocks noGrp="1"/>
          </p:cNvSpPr>
          <p:nvPr>
            <p:ph type="sldNum" sz="quarter" idx="12"/>
          </p:nvPr>
        </p:nvSpPr>
        <p:spPr/>
        <p:txBody>
          <a:bodyPr/>
          <a:lstStyle/>
          <a:p>
            <a:fld id="{5B1FFCDC-02D3-4D4E-9232-D72EE9C3B9A3}" type="slidenum">
              <a:rPr lang="en-US" smtClean="0"/>
              <a:pPr/>
              <a:t>68</a:t>
            </a:fld>
            <a:endParaRPr lang="en-US"/>
          </a:p>
        </p:txBody>
      </p:sp>
      <p:pic>
        <p:nvPicPr>
          <p:cNvPr id="6" name="Picture 5">
            <a:extLst>
              <a:ext uri="{FF2B5EF4-FFF2-40B4-BE49-F238E27FC236}">
                <a16:creationId xmlns:a16="http://schemas.microsoft.com/office/drawing/2014/main" id="{33A32664-B565-4A1B-9A51-959630862251}"/>
              </a:ext>
            </a:extLst>
          </p:cNvPr>
          <p:cNvPicPr>
            <a:picLocks noChangeAspect="1"/>
          </p:cNvPicPr>
          <p:nvPr/>
        </p:nvPicPr>
        <p:blipFill rotWithShape="1">
          <a:blip r:embed="rId2"/>
          <a:srcRect l="41282" r="41942"/>
          <a:stretch/>
        </p:blipFill>
        <p:spPr>
          <a:xfrm>
            <a:off x="5060274" y="4231771"/>
            <a:ext cx="2588909" cy="1111058"/>
          </a:xfrm>
          <a:prstGeom prst="rect">
            <a:avLst/>
          </a:prstGeom>
        </p:spPr>
      </p:pic>
      <p:pic>
        <p:nvPicPr>
          <p:cNvPr id="7" name="Picture 6">
            <a:extLst>
              <a:ext uri="{FF2B5EF4-FFF2-40B4-BE49-F238E27FC236}">
                <a16:creationId xmlns:a16="http://schemas.microsoft.com/office/drawing/2014/main" id="{9C099963-5AB4-4611-AB66-DB91DABFFE87}"/>
              </a:ext>
            </a:extLst>
          </p:cNvPr>
          <p:cNvPicPr>
            <a:picLocks noChangeAspect="1"/>
          </p:cNvPicPr>
          <p:nvPr/>
        </p:nvPicPr>
        <p:blipFill rotWithShape="1">
          <a:blip r:embed="rId2"/>
          <a:srcRect l="74420"/>
          <a:stretch/>
        </p:blipFill>
        <p:spPr>
          <a:xfrm>
            <a:off x="2281561" y="5468161"/>
            <a:ext cx="3962400" cy="1115201"/>
          </a:xfrm>
          <a:prstGeom prst="rect">
            <a:avLst/>
          </a:prstGeom>
        </p:spPr>
      </p:pic>
      <p:pic>
        <p:nvPicPr>
          <p:cNvPr id="8" name="Picture 7">
            <a:extLst>
              <a:ext uri="{FF2B5EF4-FFF2-40B4-BE49-F238E27FC236}">
                <a16:creationId xmlns:a16="http://schemas.microsoft.com/office/drawing/2014/main" id="{B8B0F198-C3FD-42C7-A8E8-F202E560BEA8}"/>
              </a:ext>
            </a:extLst>
          </p:cNvPr>
          <p:cNvPicPr>
            <a:picLocks noChangeAspect="1"/>
          </p:cNvPicPr>
          <p:nvPr/>
        </p:nvPicPr>
        <p:blipFill rotWithShape="1">
          <a:blip r:embed="rId2"/>
          <a:srcRect r="73282"/>
          <a:stretch/>
        </p:blipFill>
        <p:spPr>
          <a:xfrm>
            <a:off x="937006" y="4231771"/>
            <a:ext cx="4123268" cy="1111058"/>
          </a:xfrm>
          <a:prstGeom prst="rect">
            <a:avLst/>
          </a:prstGeom>
        </p:spPr>
      </p:pic>
    </p:spTree>
    <p:extLst>
      <p:ext uri="{BB962C8B-B14F-4D97-AF65-F5344CB8AC3E}">
        <p14:creationId xmlns:p14="http://schemas.microsoft.com/office/powerpoint/2010/main" val="1160791530"/>
      </p:ext>
    </p:extLst>
  </p:cSld>
  <p:clrMapOvr>
    <a:masterClrMapping/>
  </p:clrMapOvr>
  <p:transition spd="slow">
    <p:push dir="u"/>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1BDA8-70C6-45E1-BE14-44E942512382}"/>
              </a:ext>
            </a:extLst>
          </p:cNvPr>
          <p:cNvSpPr>
            <a:spLocks noGrp="1"/>
          </p:cNvSpPr>
          <p:nvPr>
            <p:ph type="title"/>
          </p:nvPr>
        </p:nvSpPr>
        <p:spPr>
          <a:xfrm>
            <a:off x="457200" y="274638"/>
            <a:ext cx="8229600" cy="850245"/>
          </a:xfrm>
        </p:spPr>
        <p:txBody>
          <a:bodyPr/>
          <a:lstStyle/>
          <a:p>
            <a:r>
              <a:rPr lang="ar-AE" dirty="0"/>
              <a:t>مجموعة "مخططات"</a:t>
            </a:r>
          </a:p>
        </p:txBody>
      </p:sp>
      <p:sp>
        <p:nvSpPr>
          <p:cNvPr id="3" name="Content Placeholder 2">
            <a:extLst>
              <a:ext uri="{FF2B5EF4-FFF2-40B4-BE49-F238E27FC236}">
                <a16:creationId xmlns:a16="http://schemas.microsoft.com/office/drawing/2014/main" id="{E5915EED-0C67-4F2D-B164-321198082202}"/>
              </a:ext>
            </a:extLst>
          </p:cNvPr>
          <p:cNvSpPr>
            <a:spLocks noGrp="1"/>
          </p:cNvSpPr>
          <p:nvPr>
            <p:ph idx="1"/>
          </p:nvPr>
        </p:nvSpPr>
        <p:spPr>
          <a:xfrm>
            <a:off x="457200" y="1190929"/>
            <a:ext cx="8229600" cy="2066274"/>
          </a:xfrm>
        </p:spPr>
        <p:txBody>
          <a:bodyPr/>
          <a:lstStyle/>
          <a:p>
            <a:pPr marL="0" indent="0" algn="just">
              <a:buNone/>
            </a:pPr>
            <a:r>
              <a:rPr lang="ar-AE" sz="2400" dirty="0"/>
              <a:t>ميزة المخططات هي إحدى أقوى الميزات وأسهلها استخداما في</a:t>
            </a:r>
            <a:r>
              <a:rPr lang="ar-SA" sz="2400" dirty="0"/>
              <a:t> </a:t>
            </a:r>
            <a:r>
              <a:rPr lang="ar-AE" sz="2400" dirty="0"/>
              <a:t>أكسل  2016</a:t>
            </a:r>
            <a:r>
              <a:rPr lang="ar-SA" sz="2400" dirty="0"/>
              <a:t>، </a:t>
            </a:r>
            <a:r>
              <a:rPr lang="ar-AE" sz="2400" dirty="0"/>
              <a:t>وتتضمن مختلف أنواع المخططات المتوفرة في</a:t>
            </a:r>
            <a:r>
              <a:rPr lang="ar-SA" sz="2400" dirty="0"/>
              <a:t> </a:t>
            </a:r>
            <a:r>
              <a:rPr lang="ar-AE" sz="2400" dirty="0"/>
              <a:t>مجموعة "مخططات:" مخطط العمود، والمخطط الخطي، والمخطط</a:t>
            </a:r>
            <a:r>
              <a:rPr lang="ar-SA" sz="2400" dirty="0"/>
              <a:t> </a:t>
            </a:r>
            <a:r>
              <a:rPr lang="ar-AE" sz="2400" dirty="0"/>
              <a:t>الدائري، والمخطط الشريطي، ومخطط الشلال، وما إلى ذلك</a:t>
            </a:r>
          </a:p>
        </p:txBody>
      </p:sp>
      <p:sp>
        <p:nvSpPr>
          <p:cNvPr id="4" name="Slide Number Placeholder 3">
            <a:extLst>
              <a:ext uri="{FF2B5EF4-FFF2-40B4-BE49-F238E27FC236}">
                <a16:creationId xmlns:a16="http://schemas.microsoft.com/office/drawing/2014/main" id="{97723395-EBBA-4AEA-9117-AC1B52A06DB3}"/>
              </a:ext>
            </a:extLst>
          </p:cNvPr>
          <p:cNvSpPr>
            <a:spLocks noGrp="1"/>
          </p:cNvSpPr>
          <p:nvPr>
            <p:ph type="sldNum" sz="quarter" idx="12"/>
          </p:nvPr>
        </p:nvSpPr>
        <p:spPr/>
        <p:txBody>
          <a:bodyPr/>
          <a:lstStyle/>
          <a:p>
            <a:fld id="{5B1FFCDC-02D3-4D4E-9232-D72EE9C3B9A3}" type="slidenum">
              <a:rPr lang="en-US" smtClean="0"/>
              <a:pPr/>
              <a:t>69</a:t>
            </a:fld>
            <a:endParaRPr lang="en-US"/>
          </a:p>
        </p:txBody>
      </p:sp>
      <p:sp>
        <p:nvSpPr>
          <p:cNvPr id="6" name="TextBox 5">
            <a:extLst>
              <a:ext uri="{FF2B5EF4-FFF2-40B4-BE49-F238E27FC236}">
                <a16:creationId xmlns:a16="http://schemas.microsoft.com/office/drawing/2014/main" id="{7E3626F9-66D0-46F3-A716-61A98C19AB67}"/>
              </a:ext>
            </a:extLst>
          </p:cNvPr>
          <p:cNvSpPr txBox="1"/>
          <p:nvPr/>
        </p:nvSpPr>
        <p:spPr>
          <a:xfrm>
            <a:off x="621438" y="2867786"/>
            <a:ext cx="8065362" cy="1938992"/>
          </a:xfrm>
          <a:prstGeom prst="rect">
            <a:avLst/>
          </a:prstGeom>
          <a:noFill/>
        </p:spPr>
        <p:txBody>
          <a:bodyPr wrap="square">
            <a:spAutoFit/>
          </a:bodyPr>
          <a:lstStyle/>
          <a:p>
            <a:pPr algn="just" rtl="1"/>
            <a:r>
              <a:rPr lang="ar-AE" sz="2400" b="1" i="0" dirty="0">
                <a:solidFill>
                  <a:srgbClr val="00B050"/>
                </a:solidFill>
                <a:effectLst/>
                <a:latin typeface="Baseet"/>
              </a:rPr>
              <a:t>المخطط</a:t>
            </a:r>
            <a:r>
              <a:rPr lang="ar-AE" sz="2400" b="0" i="0" dirty="0">
                <a:solidFill>
                  <a:srgbClr val="242021"/>
                </a:solidFill>
                <a:effectLst/>
                <a:latin typeface="Baseet"/>
              </a:rPr>
              <a:t> عبارة عن تمثيل رسومي للبيانات يستخدم لإيصال المعلومات بأسلوب سهل وبسيط لفهمها</a:t>
            </a:r>
            <a:r>
              <a:rPr lang="ar-SA" sz="2400" b="0" i="0" dirty="0">
                <a:solidFill>
                  <a:srgbClr val="242021"/>
                </a:solidFill>
                <a:effectLst/>
                <a:latin typeface="Baseet"/>
              </a:rPr>
              <a:t> </a:t>
            </a:r>
            <a:r>
              <a:rPr lang="ar-AE" sz="2400" b="0" i="0" dirty="0">
                <a:solidFill>
                  <a:srgbClr val="242021"/>
                </a:solidFill>
                <a:effectLst/>
                <a:latin typeface="Baseet"/>
              </a:rPr>
              <a:t>والإلمام بها، وتعد المخططات مفيدة خاصة لتوضيح بيانات المصنف بيانيا، مما يجعل من السهل</a:t>
            </a:r>
            <a:r>
              <a:rPr lang="ar-SA" sz="2400" b="0" i="0" dirty="0">
                <a:solidFill>
                  <a:srgbClr val="242021"/>
                </a:solidFill>
                <a:effectLst/>
                <a:latin typeface="Baseet"/>
              </a:rPr>
              <a:t> </a:t>
            </a:r>
            <a:r>
              <a:rPr lang="ar-AE" sz="2400" b="0" i="0" dirty="0">
                <a:solidFill>
                  <a:srgbClr val="242021"/>
                </a:solidFill>
                <a:effectLst/>
                <a:latin typeface="Baseet"/>
              </a:rPr>
              <a:t>تصوير المقارنات. في مخطط أكسل ،2016</a:t>
            </a:r>
            <a:r>
              <a:rPr lang="ar-SA" sz="2400" b="0" i="0" dirty="0">
                <a:solidFill>
                  <a:srgbClr val="242021"/>
                </a:solidFill>
                <a:effectLst/>
                <a:latin typeface="Baseet"/>
              </a:rPr>
              <a:t> </a:t>
            </a:r>
            <a:r>
              <a:rPr lang="ar-AE" sz="2400" b="0" i="0" dirty="0">
                <a:solidFill>
                  <a:srgbClr val="242021"/>
                </a:solidFill>
                <a:effectLst/>
                <a:latin typeface="Baseet"/>
              </a:rPr>
              <a:t>يتم تمثيل سلسلة البيانات بنقاط بيانات كالأعمدة في</a:t>
            </a:r>
            <a:r>
              <a:rPr lang="ar-SA" sz="2400" b="0" i="0" dirty="0">
                <a:solidFill>
                  <a:srgbClr val="242021"/>
                </a:solidFill>
                <a:effectLst/>
                <a:latin typeface="Baseet"/>
              </a:rPr>
              <a:t> </a:t>
            </a:r>
            <a:r>
              <a:rPr lang="ar-AE" sz="2400" b="0" i="0" dirty="0">
                <a:solidFill>
                  <a:srgbClr val="242021"/>
                </a:solidFill>
                <a:effectLst/>
                <a:latin typeface="Baseet"/>
              </a:rPr>
              <a:t>مخطط عمودي أو أشرطة في مخطط شرطي أو خطوط في مخطط خطي.</a:t>
            </a:r>
            <a:r>
              <a:rPr lang="ar-AE" sz="2400" dirty="0"/>
              <a:t> </a:t>
            </a:r>
          </a:p>
        </p:txBody>
      </p:sp>
      <p:pic>
        <p:nvPicPr>
          <p:cNvPr id="8" name="Picture 7" descr="Chart, scatter chart&#10;&#10;Description automatically generated">
            <a:extLst>
              <a:ext uri="{FF2B5EF4-FFF2-40B4-BE49-F238E27FC236}">
                <a16:creationId xmlns:a16="http://schemas.microsoft.com/office/drawing/2014/main" id="{A2BD4DB7-8202-4AFB-A61C-EB79F6215528}"/>
              </a:ext>
            </a:extLst>
          </p:cNvPr>
          <p:cNvPicPr>
            <a:picLocks noChangeAspect="1"/>
          </p:cNvPicPr>
          <p:nvPr/>
        </p:nvPicPr>
        <p:blipFill>
          <a:blip r:embed="rId2"/>
          <a:stretch>
            <a:fillRect/>
          </a:stretch>
        </p:blipFill>
        <p:spPr>
          <a:xfrm>
            <a:off x="1732877" y="4861334"/>
            <a:ext cx="4820323" cy="1838582"/>
          </a:xfrm>
          <a:prstGeom prst="rect">
            <a:avLst/>
          </a:prstGeom>
        </p:spPr>
      </p:pic>
    </p:spTree>
    <p:extLst>
      <p:ext uri="{BB962C8B-B14F-4D97-AF65-F5344CB8AC3E}">
        <p14:creationId xmlns:p14="http://schemas.microsoft.com/office/powerpoint/2010/main" val="623513801"/>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8CCD972-3CF0-4BDE-B650-C8895FC8768C}"/>
              </a:ext>
            </a:extLst>
          </p:cNvPr>
          <p:cNvSpPr/>
          <p:nvPr/>
        </p:nvSpPr>
        <p:spPr>
          <a:xfrm>
            <a:off x="-79049" y="3"/>
            <a:ext cx="9223051" cy="174002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ar-AE"/>
          </a:p>
        </p:txBody>
      </p:sp>
      <p:pic>
        <p:nvPicPr>
          <p:cNvPr id="5" name="Content Placeholder 4" descr="Graphical user interface, application, table, Excel&#10;&#10;Description automatically generated">
            <a:extLst>
              <a:ext uri="{FF2B5EF4-FFF2-40B4-BE49-F238E27FC236}">
                <a16:creationId xmlns:a16="http://schemas.microsoft.com/office/drawing/2014/main" id="{421C52D5-5456-4F98-B8B9-1F8B87266402}"/>
              </a:ext>
            </a:extLst>
          </p:cNvPr>
          <p:cNvPicPr>
            <a:picLocks noGrp="1" noChangeAspect="1"/>
          </p:cNvPicPr>
          <p:nvPr>
            <p:ph idx="1"/>
          </p:nvPr>
        </p:nvPicPr>
        <p:blipFill>
          <a:blip r:embed="rId2"/>
          <a:stretch>
            <a:fillRect/>
          </a:stretch>
        </p:blipFill>
        <p:spPr>
          <a:xfrm>
            <a:off x="-79047" y="1271157"/>
            <a:ext cx="9223049" cy="5586844"/>
          </a:xfrm>
        </p:spPr>
      </p:pic>
      <p:pic>
        <p:nvPicPr>
          <p:cNvPr id="3" name="Picture 2">
            <a:extLst>
              <a:ext uri="{FF2B5EF4-FFF2-40B4-BE49-F238E27FC236}">
                <a16:creationId xmlns:a16="http://schemas.microsoft.com/office/drawing/2014/main" id="{EDB0B70D-ABFE-4016-A9EC-5E23023DB2B2}"/>
              </a:ext>
            </a:extLst>
          </p:cNvPr>
          <p:cNvPicPr>
            <a:picLocks noChangeAspect="1"/>
          </p:cNvPicPr>
          <p:nvPr/>
        </p:nvPicPr>
        <p:blipFill>
          <a:blip r:embed="rId3"/>
          <a:stretch>
            <a:fillRect/>
          </a:stretch>
        </p:blipFill>
        <p:spPr>
          <a:xfrm>
            <a:off x="1" y="407360"/>
            <a:ext cx="9064949" cy="769944"/>
          </a:xfrm>
          <a:prstGeom prst="rect">
            <a:avLst/>
          </a:prstGeom>
        </p:spPr>
      </p:pic>
      <p:sp>
        <p:nvSpPr>
          <p:cNvPr id="2" name="Slide Number Placeholder 1">
            <a:extLst>
              <a:ext uri="{FF2B5EF4-FFF2-40B4-BE49-F238E27FC236}">
                <a16:creationId xmlns:a16="http://schemas.microsoft.com/office/drawing/2014/main" id="{8F7EBED9-9E49-4325-B8CB-20CDBF5C8318}"/>
              </a:ext>
            </a:extLst>
          </p:cNvPr>
          <p:cNvSpPr>
            <a:spLocks noGrp="1"/>
          </p:cNvSpPr>
          <p:nvPr>
            <p:ph type="sldNum" sz="quarter" idx="12"/>
          </p:nvPr>
        </p:nvSpPr>
        <p:spPr/>
        <p:txBody>
          <a:bodyPr/>
          <a:lstStyle/>
          <a:p>
            <a:fld id="{5B1FFCDC-02D3-4D4E-9232-D72EE9C3B9A3}" type="slidenum">
              <a:rPr lang="en-US" smtClean="0"/>
              <a:pPr/>
              <a:t>7</a:t>
            </a:fld>
            <a:endParaRPr lang="en-US"/>
          </a:p>
        </p:txBody>
      </p:sp>
    </p:spTree>
    <p:extLst>
      <p:ext uri="{BB962C8B-B14F-4D97-AF65-F5344CB8AC3E}">
        <p14:creationId xmlns:p14="http://schemas.microsoft.com/office/powerpoint/2010/main" val="779006427"/>
      </p:ext>
    </p:extLst>
  </p:cSld>
  <p:clrMapOvr>
    <a:masterClrMapping/>
  </p:clrMapOvr>
  <p:transition spd="slow">
    <p:push di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7E66A9-12A6-4D97-BB0B-4AB1B2454EB1}"/>
              </a:ext>
            </a:extLst>
          </p:cNvPr>
          <p:cNvSpPr>
            <a:spLocks noGrp="1"/>
          </p:cNvSpPr>
          <p:nvPr>
            <p:ph type="title"/>
          </p:nvPr>
        </p:nvSpPr>
        <p:spPr>
          <a:xfrm>
            <a:off x="457200" y="136521"/>
            <a:ext cx="8229600" cy="515475"/>
          </a:xfrm>
        </p:spPr>
        <p:txBody>
          <a:bodyPr/>
          <a:lstStyle/>
          <a:p>
            <a:r>
              <a:rPr lang="ar-AE" dirty="0"/>
              <a:t>عناصر المخطط</a:t>
            </a:r>
          </a:p>
        </p:txBody>
      </p:sp>
      <p:pic>
        <p:nvPicPr>
          <p:cNvPr id="6" name="Content Placeholder 5" descr="Graphical user interface&#10;&#10;Description automatically generated">
            <a:extLst>
              <a:ext uri="{FF2B5EF4-FFF2-40B4-BE49-F238E27FC236}">
                <a16:creationId xmlns:a16="http://schemas.microsoft.com/office/drawing/2014/main" id="{991B698E-2BEE-4019-9D34-E3CB41B2F4E7}"/>
              </a:ext>
            </a:extLst>
          </p:cNvPr>
          <p:cNvPicPr>
            <a:picLocks noGrp="1" noChangeAspect="1"/>
          </p:cNvPicPr>
          <p:nvPr>
            <p:ph idx="1"/>
          </p:nvPr>
        </p:nvPicPr>
        <p:blipFill>
          <a:blip r:embed="rId2"/>
          <a:stretch>
            <a:fillRect/>
          </a:stretch>
        </p:blipFill>
        <p:spPr>
          <a:xfrm>
            <a:off x="656949" y="903755"/>
            <a:ext cx="8029852" cy="4593654"/>
          </a:xfrm>
        </p:spPr>
      </p:pic>
      <p:pic>
        <p:nvPicPr>
          <p:cNvPr id="8" name="Picture 7" descr="A picture containing diagram&#10;&#10;Description automatically generated">
            <a:extLst>
              <a:ext uri="{FF2B5EF4-FFF2-40B4-BE49-F238E27FC236}">
                <a16:creationId xmlns:a16="http://schemas.microsoft.com/office/drawing/2014/main" id="{F4C16CB9-BFCA-4808-9B47-D8E5B83C79FD}"/>
              </a:ext>
            </a:extLst>
          </p:cNvPr>
          <p:cNvPicPr>
            <a:picLocks noChangeAspect="1"/>
          </p:cNvPicPr>
          <p:nvPr/>
        </p:nvPicPr>
        <p:blipFill>
          <a:blip r:embed="rId3"/>
          <a:stretch>
            <a:fillRect/>
          </a:stretch>
        </p:blipFill>
        <p:spPr>
          <a:xfrm>
            <a:off x="1151876" y="5497409"/>
            <a:ext cx="7208669" cy="1157320"/>
          </a:xfrm>
          <a:prstGeom prst="rect">
            <a:avLst/>
          </a:prstGeom>
        </p:spPr>
      </p:pic>
      <p:sp>
        <p:nvSpPr>
          <p:cNvPr id="4" name="Slide Number Placeholder 3">
            <a:extLst>
              <a:ext uri="{FF2B5EF4-FFF2-40B4-BE49-F238E27FC236}">
                <a16:creationId xmlns:a16="http://schemas.microsoft.com/office/drawing/2014/main" id="{239C0822-D34D-4CDD-B3BE-1A4064C5FB4D}"/>
              </a:ext>
            </a:extLst>
          </p:cNvPr>
          <p:cNvSpPr>
            <a:spLocks noGrp="1"/>
          </p:cNvSpPr>
          <p:nvPr>
            <p:ph type="sldNum" sz="quarter" idx="12"/>
          </p:nvPr>
        </p:nvSpPr>
        <p:spPr/>
        <p:txBody>
          <a:bodyPr/>
          <a:lstStyle/>
          <a:p>
            <a:fld id="{5B1FFCDC-02D3-4D4E-9232-D72EE9C3B9A3}" type="slidenum">
              <a:rPr lang="en-US" smtClean="0"/>
              <a:pPr/>
              <a:t>70</a:t>
            </a:fld>
            <a:endParaRPr lang="en-US"/>
          </a:p>
        </p:txBody>
      </p:sp>
    </p:spTree>
    <p:extLst>
      <p:ext uri="{BB962C8B-B14F-4D97-AF65-F5344CB8AC3E}">
        <p14:creationId xmlns:p14="http://schemas.microsoft.com/office/powerpoint/2010/main" val="2172740171"/>
      </p:ext>
    </p:extLst>
  </p:cSld>
  <p:clrMapOvr>
    <a:masterClrMapping/>
  </p:clrMapOvr>
  <p:transition spd="slow">
    <p:push dir="u"/>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B5993-2716-41CD-8FE4-94BDFDE6E63D}"/>
              </a:ext>
            </a:extLst>
          </p:cNvPr>
          <p:cNvSpPr>
            <a:spLocks noGrp="1"/>
          </p:cNvSpPr>
          <p:nvPr>
            <p:ph type="title"/>
          </p:nvPr>
        </p:nvSpPr>
        <p:spPr>
          <a:xfrm>
            <a:off x="457200" y="0"/>
            <a:ext cx="8229600" cy="497719"/>
          </a:xfrm>
        </p:spPr>
        <p:txBody>
          <a:bodyPr/>
          <a:lstStyle/>
          <a:p>
            <a:r>
              <a:rPr lang="ar-AE" dirty="0"/>
              <a:t>إدراج مخطط</a:t>
            </a:r>
          </a:p>
        </p:txBody>
      </p:sp>
      <p:pic>
        <p:nvPicPr>
          <p:cNvPr id="6" name="Content Placeholder 5" descr="Text, letter&#10;&#10;Description automatically generated">
            <a:extLst>
              <a:ext uri="{FF2B5EF4-FFF2-40B4-BE49-F238E27FC236}">
                <a16:creationId xmlns:a16="http://schemas.microsoft.com/office/drawing/2014/main" id="{A528E78E-5758-4ACE-81BE-C09091FE92A9}"/>
              </a:ext>
            </a:extLst>
          </p:cNvPr>
          <p:cNvPicPr>
            <a:picLocks noGrp="1" noChangeAspect="1"/>
          </p:cNvPicPr>
          <p:nvPr>
            <p:ph idx="1"/>
          </p:nvPr>
        </p:nvPicPr>
        <p:blipFill>
          <a:blip r:embed="rId2"/>
          <a:stretch>
            <a:fillRect/>
          </a:stretch>
        </p:blipFill>
        <p:spPr>
          <a:xfrm>
            <a:off x="5171271" y="1116486"/>
            <a:ext cx="3851525" cy="5000227"/>
          </a:xfrm>
        </p:spPr>
      </p:pic>
      <p:sp>
        <p:nvSpPr>
          <p:cNvPr id="4" name="Slide Number Placeholder 3">
            <a:extLst>
              <a:ext uri="{FF2B5EF4-FFF2-40B4-BE49-F238E27FC236}">
                <a16:creationId xmlns:a16="http://schemas.microsoft.com/office/drawing/2014/main" id="{2CE446F9-65F2-4EDE-B156-AD7A3E2CE398}"/>
              </a:ext>
            </a:extLst>
          </p:cNvPr>
          <p:cNvSpPr>
            <a:spLocks noGrp="1"/>
          </p:cNvSpPr>
          <p:nvPr>
            <p:ph type="sldNum" sz="quarter" idx="12"/>
          </p:nvPr>
        </p:nvSpPr>
        <p:spPr/>
        <p:txBody>
          <a:bodyPr/>
          <a:lstStyle/>
          <a:p>
            <a:fld id="{5B1FFCDC-02D3-4D4E-9232-D72EE9C3B9A3}" type="slidenum">
              <a:rPr lang="en-US" smtClean="0"/>
              <a:pPr/>
              <a:t>71</a:t>
            </a:fld>
            <a:endParaRPr lang="en-US"/>
          </a:p>
        </p:txBody>
      </p:sp>
      <p:pic>
        <p:nvPicPr>
          <p:cNvPr id="8" name="Picture 7" descr="Graphical user interface, application, table, Excel&#10;&#10;Description automatically generated">
            <a:extLst>
              <a:ext uri="{FF2B5EF4-FFF2-40B4-BE49-F238E27FC236}">
                <a16:creationId xmlns:a16="http://schemas.microsoft.com/office/drawing/2014/main" id="{080B25E3-F565-4D1F-9B6A-489C6ED4CF69}"/>
              </a:ext>
            </a:extLst>
          </p:cNvPr>
          <p:cNvPicPr>
            <a:picLocks noChangeAspect="1"/>
          </p:cNvPicPr>
          <p:nvPr/>
        </p:nvPicPr>
        <p:blipFill>
          <a:blip r:embed="rId3"/>
          <a:stretch>
            <a:fillRect/>
          </a:stretch>
        </p:blipFill>
        <p:spPr>
          <a:xfrm>
            <a:off x="-1" y="625133"/>
            <a:ext cx="4962617" cy="3238252"/>
          </a:xfrm>
          <a:prstGeom prst="rect">
            <a:avLst/>
          </a:prstGeom>
        </p:spPr>
      </p:pic>
      <p:pic>
        <p:nvPicPr>
          <p:cNvPr id="10" name="Picture 9" descr="Graphical user interface, application, table, Excel&#10;&#10;Description automatically generated">
            <a:extLst>
              <a:ext uri="{FF2B5EF4-FFF2-40B4-BE49-F238E27FC236}">
                <a16:creationId xmlns:a16="http://schemas.microsoft.com/office/drawing/2014/main" id="{EB30795E-CC7C-463B-A928-CA79E3A2C9A4}"/>
              </a:ext>
            </a:extLst>
          </p:cNvPr>
          <p:cNvPicPr>
            <a:picLocks noChangeAspect="1"/>
          </p:cNvPicPr>
          <p:nvPr/>
        </p:nvPicPr>
        <p:blipFill>
          <a:blip r:embed="rId4"/>
          <a:stretch>
            <a:fillRect/>
          </a:stretch>
        </p:blipFill>
        <p:spPr>
          <a:xfrm>
            <a:off x="-1" y="3964258"/>
            <a:ext cx="4962616" cy="2757221"/>
          </a:xfrm>
          <a:prstGeom prst="rect">
            <a:avLst/>
          </a:prstGeom>
        </p:spPr>
      </p:pic>
    </p:spTree>
    <p:extLst>
      <p:ext uri="{BB962C8B-B14F-4D97-AF65-F5344CB8AC3E}">
        <p14:creationId xmlns:p14="http://schemas.microsoft.com/office/powerpoint/2010/main" val="2760346842"/>
      </p:ext>
    </p:extLst>
  </p:cSld>
  <p:clrMapOvr>
    <a:masterClrMapping/>
  </p:clrMapOvr>
  <p:transition spd="slow">
    <p:push dir="u"/>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AFD2C-3C2B-40B2-94A0-537B49838F68}"/>
              </a:ext>
            </a:extLst>
          </p:cNvPr>
          <p:cNvSpPr>
            <a:spLocks noGrp="1"/>
          </p:cNvSpPr>
          <p:nvPr>
            <p:ph type="title"/>
          </p:nvPr>
        </p:nvSpPr>
        <p:spPr/>
        <p:txBody>
          <a:bodyPr/>
          <a:lstStyle/>
          <a:p>
            <a:r>
              <a:rPr lang="ar-AE" sz="3200" dirty="0"/>
              <a:t>أدوات المخطط: علامتا التبويب </a:t>
            </a:r>
            <a:r>
              <a:rPr lang="ar-AE" sz="3200" dirty="0" err="1"/>
              <a:t>السياقيتان</a:t>
            </a:r>
            <a:r>
              <a:rPr lang="ar-AE" sz="3200" dirty="0"/>
              <a:t> "تصميم" و"تنسيق"</a:t>
            </a:r>
          </a:p>
        </p:txBody>
      </p:sp>
      <p:pic>
        <p:nvPicPr>
          <p:cNvPr id="6" name="Content Placeholder 5" descr="A picture containing application&#10;&#10;Description automatically generated">
            <a:extLst>
              <a:ext uri="{FF2B5EF4-FFF2-40B4-BE49-F238E27FC236}">
                <a16:creationId xmlns:a16="http://schemas.microsoft.com/office/drawing/2014/main" id="{DB449D07-9ACB-4431-A205-7F9D2F0133B9}"/>
              </a:ext>
            </a:extLst>
          </p:cNvPr>
          <p:cNvPicPr>
            <a:picLocks noGrp="1" noChangeAspect="1"/>
          </p:cNvPicPr>
          <p:nvPr>
            <p:ph idx="1"/>
          </p:nvPr>
        </p:nvPicPr>
        <p:blipFill rotWithShape="1">
          <a:blip r:embed="rId2"/>
          <a:srcRect r="3356" b="50041"/>
          <a:stretch/>
        </p:blipFill>
        <p:spPr>
          <a:xfrm>
            <a:off x="217316" y="1417638"/>
            <a:ext cx="8926684" cy="2643719"/>
          </a:xfrm>
        </p:spPr>
      </p:pic>
      <p:sp>
        <p:nvSpPr>
          <p:cNvPr id="4" name="Slide Number Placeholder 3">
            <a:extLst>
              <a:ext uri="{FF2B5EF4-FFF2-40B4-BE49-F238E27FC236}">
                <a16:creationId xmlns:a16="http://schemas.microsoft.com/office/drawing/2014/main" id="{9BFB282F-3524-476F-BA3E-CB6601F27EE6}"/>
              </a:ext>
            </a:extLst>
          </p:cNvPr>
          <p:cNvSpPr>
            <a:spLocks noGrp="1"/>
          </p:cNvSpPr>
          <p:nvPr>
            <p:ph type="sldNum" sz="quarter" idx="12"/>
          </p:nvPr>
        </p:nvSpPr>
        <p:spPr/>
        <p:txBody>
          <a:bodyPr/>
          <a:lstStyle/>
          <a:p>
            <a:fld id="{5B1FFCDC-02D3-4D4E-9232-D72EE9C3B9A3}" type="slidenum">
              <a:rPr lang="en-US" smtClean="0"/>
              <a:pPr/>
              <a:t>72</a:t>
            </a:fld>
            <a:endParaRPr lang="en-US"/>
          </a:p>
        </p:txBody>
      </p:sp>
      <p:pic>
        <p:nvPicPr>
          <p:cNvPr id="7" name="Content Placeholder 5" descr="A picture containing application&#10;&#10;Description automatically generated">
            <a:extLst>
              <a:ext uri="{FF2B5EF4-FFF2-40B4-BE49-F238E27FC236}">
                <a16:creationId xmlns:a16="http://schemas.microsoft.com/office/drawing/2014/main" id="{0AAD6B0D-D182-458F-ABB9-7010FFDFB0D1}"/>
              </a:ext>
            </a:extLst>
          </p:cNvPr>
          <p:cNvPicPr>
            <a:picLocks noChangeAspect="1"/>
          </p:cNvPicPr>
          <p:nvPr/>
        </p:nvPicPr>
        <p:blipFill rotWithShape="1">
          <a:blip r:embed="rId2"/>
          <a:srcRect l="1674" t="52496"/>
          <a:stretch/>
        </p:blipFill>
        <p:spPr bwMode="auto">
          <a:xfrm>
            <a:off x="118005" y="4207560"/>
            <a:ext cx="8907989" cy="2465603"/>
          </a:xfrm>
          <a:prstGeom prst="rect">
            <a:avLst/>
          </a:prstGeom>
          <a:noFill/>
          <a:ln w="9525">
            <a:noFill/>
            <a:miter lim="800000"/>
            <a:headEnd/>
            <a:tailEnd/>
          </a:ln>
        </p:spPr>
      </p:pic>
    </p:spTree>
    <p:extLst>
      <p:ext uri="{BB962C8B-B14F-4D97-AF65-F5344CB8AC3E}">
        <p14:creationId xmlns:p14="http://schemas.microsoft.com/office/powerpoint/2010/main" val="2485797452"/>
      </p:ext>
    </p:extLst>
  </p:cSld>
  <p:clrMapOvr>
    <a:masterClrMapping/>
  </p:clrMapOvr>
  <p:transition spd="slow">
    <p:push dir="u"/>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19167-45E3-4991-AAB3-64DC95FE4AD7}"/>
              </a:ext>
            </a:extLst>
          </p:cNvPr>
          <p:cNvSpPr>
            <a:spLocks noGrp="1"/>
          </p:cNvSpPr>
          <p:nvPr>
            <p:ph type="title"/>
          </p:nvPr>
        </p:nvSpPr>
        <p:spPr>
          <a:xfrm>
            <a:off x="457200" y="274638"/>
            <a:ext cx="8229600" cy="888337"/>
          </a:xfrm>
        </p:spPr>
        <p:txBody>
          <a:bodyPr/>
          <a:lstStyle/>
          <a:p>
            <a:r>
              <a:rPr lang="ar-AE" dirty="0"/>
              <a:t>أزرار المخطط</a:t>
            </a:r>
          </a:p>
        </p:txBody>
      </p:sp>
      <p:pic>
        <p:nvPicPr>
          <p:cNvPr id="6" name="Content Placeholder 5" descr="Chart&#10;&#10;Description automatically generated">
            <a:extLst>
              <a:ext uri="{FF2B5EF4-FFF2-40B4-BE49-F238E27FC236}">
                <a16:creationId xmlns:a16="http://schemas.microsoft.com/office/drawing/2014/main" id="{85E75A28-2F38-4FDD-93FA-4D62B85D1BCC}"/>
              </a:ext>
            </a:extLst>
          </p:cNvPr>
          <p:cNvPicPr>
            <a:picLocks noGrp="1" noChangeAspect="1"/>
          </p:cNvPicPr>
          <p:nvPr>
            <p:ph idx="1"/>
          </p:nvPr>
        </p:nvPicPr>
        <p:blipFill>
          <a:blip r:embed="rId2"/>
          <a:stretch>
            <a:fillRect/>
          </a:stretch>
        </p:blipFill>
        <p:spPr>
          <a:xfrm>
            <a:off x="86054" y="1393225"/>
            <a:ext cx="9057946" cy="4859966"/>
          </a:xfrm>
        </p:spPr>
      </p:pic>
      <p:sp>
        <p:nvSpPr>
          <p:cNvPr id="4" name="Slide Number Placeholder 3">
            <a:extLst>
              <a:ext uri="{FF2B5EF4-FFF2-40B4-BE49-F238E27FC236}">
                <a16:creationId xmlns:a16="http://schemas.microsoft.com/office/drawing/2014/main" id="{66D9E078-DA68-48EC-A287-0680E7DCBA7A}"/>
              </a:ext>
            </a:extLst>
          </p:cNvPr>
          <p:cNvSpPr>
            <a:spLocks noGrp="1"/>
          </p:cNvSpPr>
          <p:nvPr>
            <p:ph type="sldNum" sz="quarter" idx="12"/>
          </p:nvPr>
        </p:nvSpPr>
        <p:spPr/>
        <p:txBody>
          <a:bodyPr/>
          <a:lstStyle/>
          <a:p>
            <a:fld id="{5B1FFCDC-02D3-4D4E-9232-D72EE9C3B9A3}" type="slidenum">
              <a:rPr lang="en-US" smtClean="0"/>
              <a:pPr/>
              <a:t>73</a:t>
            </a:fld>
            <a:endParaRPr lang="en-US"/>
          </a:p>
        </p:txBody>
      </p:sp>
    </p:spTree>
    <p:extLst>
      <p:ext uri="{BB962C8B-B14F-4D97-AF65-F5344CB8AC3E}">
        <p14:creationId xmlns:p14="http://schemas.microsoft.com/office/powerpoint/2010/main" val="1470785362"/>
      </p:ext>
    </p:extLst>
  </p:cSld>
  <p:clrMapOvr>
    <a:masterClrMapping/>
  </p:clrMapOvr>
  <p:transition spd="slow">
    <p:push dir="u"/>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DBF2F-3F04-4FE5-AAF4-1AE6F40E1DFF}"/>
              </a:ext>
            </a:extLst>
          </p:cNvPr>
          <p:cNvSpPr>
            <a:spLocks noGrp="1"/>
          </p:cNvSpPr>
          <p:nvPr>
            <p:ph type="title"/>
          </p:nvPr>
        </p:nvSpPr>
        <p:spPr/>
        <p:txBody>
          <a:bodyPr/>
          <a:lstStyle/>
          <a:p>
            <a:r>
              <a:rPr lang="ar-AE" dirty="0"/>
              <a:t>أنماط المخطط</a:t>
            </a:r>
          </a:p>
        </p:txBody>
      </p:sp>
      <p:pic>
        <p:nvPicPr>
          <p:cNvPr id="6" name="Content Placeholder 5" descr="A picture containing graphical user interface&#10;&#10;Description automatically generated">
            <a:extLst>
              <a:ext uri="{FF2B5EF4-FFF2-40B4-BE49-F238E27FC236}">
                <a16:creationId xmlns:a16="http://schemas.microsoft.com/office/drawing/2014/main" id="{823A6D49-D35C-4C09-8C83-036ED8CD9570}"/>
              </a:ext>
            </a:extLst>
          </p:cNvPr>
          <p:cNvPicPr>
            <a:picLocks noGrp="1" noChangeAspect="1"/>
          </p:cNvPicPr>
          <p:nvPr>
            <p:ph idx="1"/>
          </p:nvPr>
        </p:nvPicPr>
        <p:blipFill>
          <a:blip r:embed="rId2"/>
          <a:stretch>
            <a:fillRect/>
          </a:stretch>
        </p:blipFill>
        <p:spPr>
          <a:xfrm>
            <a:off x="106126" y="1519323"/>
            <a:ext cx="8931747" cy="4837031"/>
          </a:xfrm>
        </p:spPr>
      </p:pic>
      <p:sp>
        <p:nvSpPr>
          <p:cNvPr id="4" name="Slide Number Placeholder 3">
            <a:extLst>
              <a:ext uri="{FF2B5EF4-FFF2-40B4-BE49-F238E27FC236}">
                <a16:creationId xmlns:a16="http://schemas.microsoft.com/office/drawing/2014/main" id="{E17C9DFB-6A03-4569-A2C3-C6054D43746B}"/>
              </a:ext>
            </a:extLst>
          </p:cNvPr>
          <p:cNvSpPr>
            <a:spLocks noGrp="1"/>
          </p:cNvSpPr>
          <p:nvPr>
            <p:ph type="sldNum" sz="quarter" idx="12"/>
          </p:nvPr>
        </p:nvSpPr>
        <p:spPr/>
        <p:txBody>
          <a:bodyPr/>
          <a:lstStyle/>
          <a:p>
            <a:fld id="{5B1FFCDC-02D3-4D4E-9232-D72EE9C3B9A3}" type="slidenum">
              <a:rPr lang="en-US" smtClean="0"/>
              <a:pPr/>
              <a:t>74</a:t>
            </a:fld>
            <a:endParaRPr lang="en-US"/>
          </a:p>
        </p:txBody>
      </p:sp>
    </p:spTree>
    <p:extLst>
      <p:ext uri="{BB962C8B-B14F-4D97-AF65-F5344CB8AC3E}">
        <p14:creationId xmlns:p14="http://schemas.microsoft.com/office/powerpoint/2010/main" val="110748791"/>
      </p:ext>
    </p:extLst>
  </p:cSld>
  <p:clrMapOvr>
    <a:masterClrMapping/>
  </p:clrMapOvr>
  <p:transition spd="slow">
    <p:push dir="u"/>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C85437-66D7-472D-B1A4-6B57A11F6787}"/>
              </a:ext>
            </a:extLst>
          </p:cNvPr>
          <p:cNvSpPr>
            <a:spLocks noGrp="1"/>
          </p:cNvSpPr>
          <p:nvPr>
            <p:ph type="title"/>
          </p:nvPr>
        </p:nvSpPr>
        <p:spPr/>
        <p:txBody>
          <a:bodyPr/>
          <a:lstStyle/>
          <a:p>
            <a:r>
              <a:rPr lang="ar-AE" dirty="0"/>
              <a:t>عنوان المخطط</a:t>
            </a:r>
          </a:p>
        </p:txBody>
      </p:sp>
      <p:sp>
        <p:nvSpPr>
          <p:cNvPr id="4" name="Slide Number Placeholder 3">
            <a:extLst>
              <a:ext uri="{FF2B5EF4-FFF2-40B4-BE49-F238E27FC236}">
                <a16:creationId xmlns:a16="http://schemas.microsoft.com/office/drawing/2014/main" id="{9111D512-2913-4802-B59B-924527DBC7D9}"/>
              </a:ext>
            </a:extLst>
          </p:cNvPr>
          <p:cNvSpPr>
            <a:spLocks noGrp="1"/>
          </p:cNvSpPr>
          <p:nvPr>
            <p:ph type="sldNum" sz="quarter" idx="12"/>
          </p:nvPr>
        </p:nvSpPr>
        <p:spPr/>
        <p:txBody>
          <a:bodyPr/>
          <a:lstStyle/>
          <a:p>
            <a:fld id="{5B1FFCDC-02D3-4D4E-9232-D72EE9C3B9A3}" type="slidenum">
              <a:rPr lang="en-US" smtClean="0"/>
              <a:pPr/>
              <a:t>75</a:t>
            </a:fld>
            <a:endParaRPr lang="en-US"/>
          </a:p>
        </p:txBody>
      </p:sp>
      <p:pic>
        <p:nvPicPr>
          <p:cNvPr id="10" name="Content Placeholder 9" descr="Graphical user interface&#10;&#10;Description automatically generated with low confidence">
            <a:extLst>
              <a:ext uri="{FF2B5EF4-FFF2-40B4-BE49-F238E27FC236}">
                <a16:creationId xmlns:a16="http://schemas.microsoft.com/office/drawing/2014/main" id="{8AC00B1D-2A4D-4656-A9FA-3AB96B43BD54}"/>
              </a:ext>
            </a:extLst>
          </p:cNvPr>
          <p:cNvPicPr>
            <a:picLocks noGrp="1" noChangeAspect="1"/>
          </p:cNvPicPr>
          <p:nvPr>
            <p:ph idx="1"/>
          </p:nvPr>
        </p:nvPicPr>
        <p:blipFill>
          <a:blip r:embed="rId2"/>
          <a:stretch>
            <a:fillRect/>
          </a:stretch>
        </p:blipFill>
        <p:spPr>
          <a:xfrm>
            <a:off x="286216" y="1417638"/>
            <a:ext cx="8571567" cy="4880499"/>
          </a:xfrm>
        </p:spPr>
      </p:pic>
    </p:spTree>
    <p:extLst>
      <p:ext uri="{BB962C8B-B14F-4D97-AF65-F5344CB8AC3E}">
        <p14:creationId xmlns:p14="http://schemas.microsoft.com/office/powerpoint/2010/main" val="3892004766"/>
      </p:ext>
    </p:extLst>
  </p:cSld>
  <p:clrMapOvr>
    <a:masterClrMapping/>
  </p:clrMapOvr>
  <p:transition spd="slow">
    <p:push dir="u"/>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B5A353-252E-4F55-8648-4AA0515618A3}"/>
              </a:ext>
            </a:extLst>
          </p:cNvPr>
          <p:cNvSpPr>
            <a:spLocks noGrp="1"/>
          </p:cNvSpPr>
          <p:nvPr>
            <p:ph type="title"/>
          </p:nvPr>
        </p:nvSpPr>
        <p:spPr>
          <a:xfrm>
            <a:off x="457200" y="274638"/>
            <a:ext cx="8229600" cy="684150"/>
          </a:xfrm>
        </p:spPr>
        <p:txBody>
          <a:bodyPr/>
          <a:lstStyle/>
          <a:p>
            <a:r>
              <a:rPr lang="ar-AE" dirty="0"/>
              <a:t>عناوين المحور</a:t>
            </a:r>
          </a:p>
        </p:txBody>
      </p:sp>
      <p:pic>
        <p:nvPicPr>
          <p:cNvPr id="6" name="Content Placeholder 5" descr="Graphical user interface, application, table&#10;&#10;Description automatically generated">
            <a:extLst>
              <a:ext uri="{FF2B5EF4-FFF2-40B4-BE49-F238E27FC236}">
                <a16:creationId xmlns:a16="http://schemas.microsoft.com/office/drawing/2014/main" id="{4DF188BA-B1AB-4D0C-9D3F-95FFA78D11D6}"/>
              </a:ext>
            </a:extLst>
          </p:cNvPr>
          <p:cNvPicPr>
            <a:picLocks noGrp="1" noChangeAspect="1"/>
          </p:cNvPicPr>
          <p:nvPr>
            <p:ph idx="1"/>
          </p:nvPr>
        </p:nvPicPr>
        <p:blipFill>
          <a:blip r:embed="rId2"/>
          <a:stretch>
            <a:fillRect/>
          </a:stretch>
        </p:blipFill>
        <p:spPr>
          <a:xfrm>
            <a:off x="348612" y="1371286"/>
            <a:ext cx="8595343" cy="5031420"/>
          </a:xfrm>
        </p:spPr>
      </p:pic>
      <p:sp>
        <p:nvSpPr>
          <p:cNvPr id="4" name="Slide Number Placeholder 3">
            <a:extLst>
              <a:ext uri="{FF2B5EF4-FFF2-40B4-BE49-F238E27FC236}">
                <a16:creationId xmlns:a16="http://schemas.microsoft.com/office/drawing/2014/main" id="{FAD580F7-0DB9-4114-AB0D-6E3034EFDDBA}"/>
              </a:ext>
            </a:extLst>
          </p:cNvPr>
          <p:cNvSpPr>
            <a:spLocks noGrp="1"/>
          </p:cNvSpPr>
          <p:nvPr>
            <p:ph type="sldNum" sz="quarter" idx="12"/>
          </p:nvPr>
        </p:nvSpPr>
        <p:spPr/>
        <p:txBody>
          <a:bodyPr/>
          <a:lstStyle/>
          <a:p>
            <a:fld id="{5B1FFCDC-02D3-4D4E-9232-D72EE9C3B9A3}" type="slidenum">
              <a:rPr lang="en-US" smtClean="0"/>
              <a:pPr/>
              <a:t>76</a:t>
            </a:fld>
            <a:endParaRPr lang="en-US"/>
          </a:p>
        </p:txBody>
      </p:sp>
    </p:spTree>
    <p:extLst>
      <p:ext uri="{BB962C8B-B14F-4D97-AF65-F5344CB8AC3E}">
        <p14:creationId xmlns:p14="http://schemas.microsoft.com/office/powerpoint/2010/main" val="3739873334"/>
      </p:ext>
    </p:extLst>
  </p:cSld>
  <p:clrMapOvr>
    <a:masterClrMapping/>
  </p:clrMapOvr>
  <p:transition spd="slow">
    <p:push dir="u"/>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F1AC3-31DF-463E-8BBB-B2BBD6B9C04B}"/>
              </a:ext>
            </a:extLst>
          </p:cNvPr>
          <p:cNvSpPr>
            <a:spLocks noGrp="1"/>
          </p:cNvSpPr>
          <p:nvPr>
            <p:ph type="title"/>
          </p:nvPr>
        </p:nvSpPr>
        <p:spPr>
          <a:xfrm>
            <a:off x="457200" y="274638"/>
            <a:ext cx="8229600" cy="526255"/>
          </a:xfrm>
        </p:spPr>
        <p:txBody>
          <a:bodyPr/>
          <a:lstStyle/>
          <a:p>
            <a:r>
              <a:rPr lang="ar-AE" dirty="0"/>
              <a:t>تسميات البيانات</a:t>
            </a:r>
          </a:p>
        </p:txBody>
      </p:sp>
      <p:sp>
        <p:nvSpPr>
          <p:cNvPr id="4" name="Slide Number Placeholder 3">
            <a:extLst>
              <a:ext uri="{FF2B5EF4-FFF2-40B4-BE49-F238E27FC236}">
                <a16:creationId xmlns:a16="http://schemas.microsoft.com/office/drawing/2014/main" id="{1BBFF8D3-F918-46EB-8976-DFB7F06FA81C}"/>
              </a:ext>
            </a:extLst>
          </p:cNvPr>
          <p:cNvSpPr>
            <a:spLocks noGrp="1"/>
          </p:cNvSpPr>
          <p:nvPr>
            <p:ph type="sldNum" sz="quarter" idx="12"/>
          </p:nvPr>
        </p:nvSpPr>
        <p:spPr/>
        <p:txBody>
          <a:bodyPr/>
          <a:lstStyle/>
          <a:p>
            <a:fld id="{5B1FFCDC-02D3-4D4E-9232-D72EE9C3B9A3}" type="slidenum">
              <a:rPr lang="en-US" smtClean="0"/>
              <a:pPr/>
              <a:t>77</a:t>
            </a:fld>
            <a:endParaRPr lang="en-US"/>
          </a:p>
        </p:txBody>
      </p:sp>
      <p:pic>
        <p:nvPicPr>
          <p:cNvPr id="10" name="Content Placeholder 9" descr="Graphical user interface, application&#10;&#10;Description automatically generated">
            <a:extLst>
              <a:ext uri="{FF2B5EF4-FFF2-40B4-BE49-F238E27FC236}">
                <a16:creationId xmlns:a16="http://schemas.microsoft.com/office/drawing/2014/main" id="{2C4987A7-8D02-478F-8891-DC8387C1503E}"/>
              </a:ext>
            </a:extLst>
          </p:cNvPr>
          <p:cNvPicPr>
            <a:picLocks noGrp="1" noChangeAspect="1"/>
          </p:cNvPicPr>
          <p:nvPr>
            <p:ph idx="1"/>
          </p:nvPr>
        </p:nvPicPr>
        <p:blipFill>
          <a:blip r:embed="rId2"/>
          <a:stretch>
            <a:fillRect/>
          </a:stretch>
        </p:blipFill>
        <p:spPr>
          <a:xfrm>
            <a:off x="379285" y="1166018"/>
            <a:ext cx="8464826" cy="5190336"/>
          </a:xfrm>
        </p:spPr>
      </p:pic>
    </p:spTree>
    <p:extLst>
      <p:ext uri="{BB962C8B-B14F-4D97-AF65-F5344CB8AC3E}">
        <p14:creationId xmlns:p14="http://schemas.microsoft.com/office/powerpoint/2010/main" val="728458621"/>
      </p:ext>
    </p:extLst>
  </p:cSld>
  <p:clrMapOvr>
    <a:masterClrMapping/>
  </p:clrMapOvr>
  <p:transition spd="slow">
    <p:push dir="u"/>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95358-04F4-4C08-8783-D61E2A3EF222}"/>
              </a:ext>
            </a:extLst>
          </p:cNvPr>
          <p:cNvSpPr>
            <a:spLocks noGrp="1"/>
          </p:cNvSpPr>
          <p:nvPr>
            <p:ph type="title"/>
          </p:nvPr>
        </p:nvSpPr>
        <p:spPr/>
        <p:txBody>
          <a:bodyPr/>
          <a:lstStyle/>
          <a:p>
            <a:r>
              <a:rPr lang="ar-AE" dirty="0"/>
              <a:t>تغيير بيانات المخطط</a:t>
            </a:r>
          </a:p>
        </p:txBody>
      </p:sp>
      <p:pic>
        <p:nvPicPr>
          <p:cNvPr id="6" name="Content Placeholder 5" descr="A screenshot of a computer&#10;&#10;Description automatically generated with medium confidence">
            <a:extLst>
              <a:ext uri="{FF2B5EF4-FFF2-40B4-BE49-F238E27FC236}">
                <a16:creationId xmlns:a16="http://schemas.microsoft.com/office/drawing/2014/main" id="{04F15BB1-766F-4590-8955-A98B68639E6F}"/>
              </a:ext>
            </a:extLst>
          </p:cNvPr>
          <p:cNvPicPr>
            <a:picLocks noGrp="1" noChangeAspect="1"/>
          </p:cNvPicPr>
          <p:nvPr>
            <p:ph idx="1"/>
          </p:nvPr>
        </p:nvPicPr>
        <p:blipFill>
          <a:blip r:embed="rId2"/>
          <a:stretch>
            <a:fillRect/>
          </a:stretch>
        </p:blipFill>
        <p:spPr>
          <a:xfrm>
            <a:off x="293350" y="1417638"/>
            <a:ext cx="8766311" cy="4725710"/>
          </a:xfrm>
        </p:spPr>
      </p:pic>
      <p:sp>
        <p:nvSpPr>
          <p:cNvPr id="4" name="Slide Number Placeholder 3">
            <a:extLst>
              <a:ext uri="{FF2B5EF4-FFF2-40B4-BE49-F238E27FC236}">
                <a16:creationId xmlns:a16="http://schemas.microsoft.com/office/drawing/2014/main" id="{8F325D31-E0B1-409B-8DC9-CD76366BB7BE}"/>
              </a:ext>
            </a:extLst>
          </p:cNvPr>
          <p:cNvSpPr>
            <a:spLocks noGrp="1"/>
          </p:cNvSpPr>
          <p:nvPr>
            <p:ph type="sldNum" sz="quarter" idx="12"/>
          </p:nvPr>
        </p:nvSpPr>
        <p:spPr/>
        <p:txBody>
          <a:bodyPr/>
          <a:lstStyle/>
          <a:p>
            <a:fld id="{5B1FFCDC-02D3-4D4E-9232-D72EE9C3B9A3}" type="slidenum">
              <a:rPr lang="en-US" smtClean="0"/>
              <a:pPr/>
              <a:t>78</a:t>
            </a:fld>
            <a:endParaRPr lang="en-US"/>
          </a:p>
        </p:txBody>
      </p:sp>
    </p:spTree>
    <p:extLst>
      <p:ext uri="{BB962C8B-B14F-4D97-AF65-F5344CB8AC3E}">
        <p14:creationId xmlns:p14="http://schemas.microsoft.com/office/powerpoint/2010/main" val="1846578921"/>
      </p:ext>
    </p:extLst>
  </p:cSld>
  <p:clrMapOvr>
    <a:masterClrMapping/>
  </p:clrMapOvr>
  <p:transition spd="slow">
    <p:push dir="u"/>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400C6-4727-4827-934E-37F5A35F555B}"/>
              </a:ext>
            </a:extLst>
          </p:cNvPr>
          <p:cNvSpPr>
            <a:spLocks noGrp="1"/>
          </p:cNvSpPr>
          <p:nvPr>
            <p:ph type="title"/>
          </p:nvPr>
        </p:nvSpPr>
        <p:spPr>
          <a:xfrm>
            <a:off x="457200" y="274638"/>
            <a:ext cx="8229600" cy="577618"/>
          </a:xfrm>
        </p:spPr>
        <p:txBody>
          <a:bodyPr/>
          <a:lstStyle/>
          <a:p>
            <a:r>
              <a:rPr lang="ar-AE" dirty="0"/>
              <a:t>تغيير بيانات المخطط</a:t>
            </a:r>
          </a:p>
        </p:txBody>
      </p:sp>
      <p:pic>
        <p:nvPicPr>
          <p:cNvPr id="6" name="Content Placeholder 5" descr="Graphical user interface, application&#10;&#10;Description automatically generated">
            <a:extLst>
              <a:ext uri="{FF2B5EF4-FFF2-40B4-BE49-F238E27FC236}">
                <a16:creationId xmlns:a16="http://schemas.microsoft.com/office/drawing/2014/main" id="{D9130C89-6000-4436-B581-EFF7E6FA6CB9}"/>
              </a:ext>
            </a:extLst>
          </p:cNvPr>
          <p:cNvPicPr>
            <a:picLocks noGrp="1" noChangeAspect="1"/>
          </p:cNvPicPr>
          <p:nvPr>
            <p:ph idx="1"/>
          </p:nvPr>
        </p:nvPicPr>
        <p:blipFill>
          <a:blip r:embed="rId2"/>
          <a:stretch>
            <a:fillRect/>
          </a:stretch>
        </p:blipFill>
        <p:spPr>
          <a:xfrm>
            <a:off x="85727" y="1177809"/>
            <a:ext cx="9058273" cy="4814618"/>
          </a:xfrm>
        </p:spPr>
      </p:pic>
      <p:sp>
        <p:nvSpPr>
          <p:cNvPr id="4" name="Slide Number Placeholder 3">
            <a:extLst>
              <a:ext uri="{FF2B5EF4-FFF2-40B4-BE49-F238E27FC236}">
                <a16:creationId xmlns:a16="http://schemas.microsoft.com/office/drawing/2014/main" id="{44DF1316-A4C7-4B70-AD9F-96AB1127AB0A}"/>
              </a:ext>
            </a:extLst>
          </p:cNvPr>
          <p:cNvSpPr>
            <a:spLocks noGrp="1"/>
          </p:cNvSpPr>
          <p:nvPr>
            <p:ph type="sldNum" sz="quarter" idx="12"/>
          </p:nvPr>
        </p:nvSpPr>
        <p:spPr/>
        <p:txBody>
          <a:bodyPr/>
          <a:lstStyle/>
          <a:p>
            <a:fld id="{5B1FFCDC-02D3-4D4E-9232-D72EE9C3B9A3}" type="slidenum">
              <a:rPr lang="en-US" smtClean="0"/>
              <a:pPr/>
              <a:t>79</a:t>
            </a:fld>
            <a:endParaRPr lang="en-US"/>
          </a:p>
        </p:txBody>
      </p:sp>
    </p:spTree>
    <p:extLst>
      <p:ext uri="{BB962C8B-B14F-4D97-AF65-F5344CB8AC3E}">
        <p14:creationId xmlns:p14="http://schemas.microsoft.com/office/powerpoint/2010/main" val="1365670380"/>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8CCD972-3CF0-4BDE-B650-C8895FC8768C}"/>
              </a:ext>
            </a:extLst>
          </p:cNvPr>
          <p:cNvSpPr/>
          <p:nvPr/>
        </p:nvSpPr>
        <p:spPr>
          <a:xfrm>
            <a:off x="-79049" y="3"/>
            <a:ext cx="9223051" cy="174002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ar-AE"/>
          </a:p>
        </p:txBody>
      </p:sp>
      <p:pic>
        <p:nvPicPr>
          <p:cNvPr id="5" name="Content Placeholder 4" descr="Graphical user interface, application, table, Excel&#10;&#10;Description automatically generated">
            <a:extLst>
              <a:ext uri="{FF2B5EF4-FFF2-40B4-BE49-F238E27FC236}">
                <a16:creationId xmlns:a16="http://schemas.microsoft.com/office/drawing/2014/main" id="{421C52D5-5456-4F98-B8B9-1F8B87266402}"/>
              </a:ext>
            </a:extLst>
          </p:cNvPr>
          <p:cNvPicPr>
            <a:picLocks noGrp="1" noChangeAspect="1"/>
          </p:cNvPicPr>
          <p:nvPr>
            <p:ph idx="1"/>
          </p:nvPr>
        </p:nvPicPr>
        <p:blipFill>
          <a:blip r:embed="rId2"/>
          <a:stretch>
            <a:fillRect/>
          </a:stretch>
        </p:blipFill>
        <p:spPr>
          <a:xfrm>
            <a:off x="-79047" y="1271157"/>
            <a:ext cx="9223049" cy="5586844"/>
          </a:xfrm>
        </p:spPr>
      </p:pic>
      <p:pic>
        <p:nvPicPr>
          <p:cNvPr id="4" name="Picture 3">
            <a:extLst>
              <a:ext uri="{FF2B5EF4-FFF2-40B4-BE49-F238E27FC236}">
                <a16:creationId xmlns:a16="http://schemas.microsoft.com/office/drawing/2014/main" id="{1B373D4C-2A03-42BD-8A42-3F6C8673775D}"/>
              </a:ext>
            </a:extLst>
          </p:cNvPr>
          <p:cNvPicPr>
            <a:picLocks noChangeAspect="1"/>
          </p:cNvPicPr>
          <p:nvPr/>
        </p:nvPicPr>
        <p:blipFill>
          <a:blip r:embed="rId3"/>
          <a:stretch>
            <a:fillRect/>
          </a:stretch>
        </p:blipFill>
        <p:spPr>
          <a:xfrm>
            <a:off x="-39525" y="105651"/>
            <a:ext cx="9144000" cy="1059856"/>
          </a:xfrm>
          <a:prstGeom prst="rect">
            <a:avLst/>
          </a:prstGeom>
        </p:spPr>
      </p:pic>
      <p:sp>
        <p:nvSpPr>
          <p:cNvPr id="2" name="Slide Number Placeholder 1">
            <a:extLst>
              <a:ext uri="{FF2B5EF4-FFF2-40B4-BE49-F238E27FC236}">
                <a16:creationId xmlns:a16="http://schemas.microsoft.com/office/drawing/2014/main" id="{1BC3C09D-F4AD-4781-A580-E6E7D88C0E3A}"/>
              </a:ext>
            </a:extLst>
          </p:cNvPr>
          <p:cNvSpPr>
            <a:spLocks noGrp="1"/>
          </p:cNvSpPr>
          <p:nvPr>
            <p:ph type="sldNum" sz="quarter" idx="12"/>
          </p:nvPr>
        </p:nvSpPr>
        <p:spPr/>
        <p:txBody>
          <a:bodyPr/>
          <a:lstStyle/>
          <a:p>
            <a:fld id="{5B1FFCDC-02D3-4D4E-9232-D72EE9C3B9A3}" type="slidenum">
              <a:rPr lang="en-US" smtClean="0"/>
              <a:pPr/>
              <a:t>8</a:t>
            </a:fld>
            <a:endParaRPr lang="en-US"/>
          </a:p>
        </p:txBody>
      </p:sp>
    </p:spTree>
    <p:extLst>
      <p:ext uri="{BB962C8B-B14F-4D97-AF65-F5344CB8AC3E}">
        <p14:creationId xmlns:p14="http://schemas.microsoft.com/office/powerpoint/2010/main" val="3480357652"/>
      </p:ext>
    </p:extLst>
  </p:cSld>
  <p:clrMapOvr>
    <a:masterClrMapping/>
  </p:clrMapOvr>
  <p:transition spd="slow">
    <p:push dir="u"/>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A picture containing graphical user interface&#10;&#10;Description automatically generated">
            <a:extLst>
              <a:ext uri="{FF2B5EF4-FFF2-40B4-BE49-F238E27FC236}">
                <a16:creationId xmlns:a16="http://schemas.microsoft.com/office/drawing/2014/main" id="{C0271EF4-781A-48DA-8B8B-F0CE97C61C27}"/>
              </a:ext>
            </a:extLst>
          </p:cNvPr>
          <p:cNvPicPr>
            <a:picLocks noGrp="1" noChangeAspect="1"/>
          </p:cNvPicPr>
          <p:nvPr>
            <p:ph idx="1"/>
          </p:nvPr>
        </p:nvPicPr>
        <p:blipFill>
          <a:blip r:embed="rId2"/>
          <a:stretch>
            <a:fillRect/>
          </a:stretch>
        </p:blipFill>
        <p:spPr>
          <a:xfrm>
            <a:off x="321815" y="803783"/>
            <a:ext cx="8500369" cy="6054217"/>
          </a:xfrm>
        </p:spPr>
      </p:pic>
      <p:sp>
        <p:nvSpPr>
          <p:cNvPr id="2" name="Title 1">
            <a:extLst>
              <a:ext uri="{FF2B5EF4-FFF2-40B4-BE49-F238E27FC236}">
                <a16:creationId xmlns:a16="http://schemas.microsoft.com/office/drawing/2014/main" id="{4B8A1840-7DBB-476A-975A-043EB1057A1D}"/>
              </a:ext>
            </a:extLst>
          </p:cNvPr>
          <p:cNvSpPr>
            <a:spLocks noGrp="1"/>
          </p:cNvSpPr>
          <p:nvPr>
            <p:ph type="title"/>
          </p:nvPr>
        </p:nvSpPr>
        <p:spPr>
          <a:xfrm>
            <a:off x="457200" y="140385"/>
            <a:ext cx="8229600" cy="457195"/>
          </a:xfrm>
        </p:spPr>
        <p:txBody>
          <a:bodyPr/>
          <a:lstStyle/>
          <a:p>
            <a:r>
              <a:rPr lang="ar-AE" dirty="0"/>
              <a:t>تغيير نوع المخطط</a:t>
            </a:r>
          </a:p>
        </p:txBody>
      </p:sp>
      <p:sp>
        <p:nvSpPr>
          <p:cNvPr id="4" name="Slide Number Placeholder 3">
            <a:extLst>
              <a:ext uri="{FF2B5EF4-FFF2-40B4-BE49-F238E27FC236}">
                <a16:creationId xmlns:a16="http://schemas.microsoft.com/office/drawing/2014/main" id="{83FD2D9E-C9D6-49C8-8F76-00EC0DBF9AFD}"/>
              </a:ext>
            </a:extLst>
          </p:cNvPr>
          <p:cNvSpPr>
            <a:spLocks noGrp="1"/>
          </p:cNvSpPr>
          <p:nvPr>
            <p:ph type="sldNum" sz="quarter" idx="12"/>
          </p:nvPr>
        </p:nvSpPr>
        <p:spPr/>
        <p:txBody>
          <a:bodyPr/>
          <a:lstStyle/>
          <a:p>
            <a:fld id="{5B1FFCDC-02D3-4D4E-9232-D72EE9C3B9A3}" type="slidenum">
              <a:rPr lang="en-US" smtClean="0"/>
              <a:pPr/>
              <a:t>80</a:t>
            </a:fld>
            <a:endParaRPr lang="en-US"/>
          </a:p>
        </p:txBody>
      </p:sp>
    </p:spTree>
    <p:extLst>
      <p:ext uri="{BB962C8B-B14F-4D97-AF65-F5344CB8AC3E}">
        <p14:creationId xmlns:p14="http://schemas.microsoft.com/office/powerpoint/2010/main" val="1859216588"/>
      </p:ext>
    </p:extLst>
  </p:cSld>
  <p:clrMapOvr>
    <a:masterClrMapping/>
  </p:clrMapOvr>
  <p:transition spd="slow">
    <p:push dir="u"/>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811F1-F8F9-4CAD-9363-848AB85625C4}"/>
              </a:ext>
            </a:extLst>
          </p:cNvPr>
          <p:cNvSpPr>
            <a:spLocks noGrp="1"/>
          </p:cNvSpPr>
          <p:nvPr>
            <p:ph type="title"/>
          </p:nvPr>
        </p:nvSpPr>
        <p:spPr/>
        <p:txBody>
          <a:bodyPr/>
          <a:lstStyle/>
          <a:p>
            <a:r>
              <a:rPr lang="ar-AE" dirty="0"/>
              <a:t>طباعة مخطط</a:t>
            </a:r>
          </a:p>
        </p:txBody>
      </p:sp>
      <p:pic>
        <p:nvPicPr>
          <p:cNvPr id="6" name="Content Placeholder 5" descr="Diagram, schematic&#10;&#10;Description automatically generated">
            <a:extLst>
              <a:ext uri="{FF2B5EF4-FFF2-40B4-BE49-F238E27FC236}">
                <a16:creationId xmlns:a16="http://schemas.microsoft.com/office/drawing/2014/main" id="{80A0F5CF-28AD-43DC-BB57-24A5018ACD50}"/>
              </a:ext>
            </a:extLst>
          </p:cNvPr>
          <p:cNvPicPr>
            <a:picLocks noGrp="1" noChangeAspect="1"/>
          </p:cNvPicPr>
          <p:nvPr>
            <p:ph idx="1"/>
          </p:nvPr>
        </p:nvPicPr>
        <p:blipFill>
          <a:blip r:embed="rId2"/>
          <a:stretch>
            <a:fillRect/>
          </a:stretch>
        </p:blipFill>
        <p:spPr>
          <a:xfrm>
            <a:off x="288894" y="1735752"/>
            <a:ext cx="8855106" cy="4008100"/>
          </a:xfrm>
        </p:spPr>
      </p:pic>
      <p:sp>
        <p:nvSpPr>
          <p:cNvPr id="4" name="Slide Number Placeholder 3">
            <a:extLst>
              <a:ext uri="{FF2B5EF4-FFF2-40B4-BE49-F238E27FC236}">
                <a16:creationId xmlns:a16="http://schemas.microsoft.com/office/drawing/2014/main" id="{B94BFFEA-A032-494E-A61F-C12B142BDCA6}"/>
              </a:ext>
            </a:extLst>
          </p:cNvPr>
          <p:cNvSpPr>
            <a:spLocks noGrp="1"/>
          </p:cNvSpPr>
          <p:nvPr>
            <p:ph type="sldNum" sz="quarter" idx="12"/>
          </p:nvPr>
        </p:nvSpPr>
        <p:spPr/>
        <p:txBody>
          <a:bodyPr/>
          <a:lstStyle/>
          <a:p>
            <a:fld id="{5B1FFCDC-02D3-4D4E-9232-D72EE9C3B9A3}" type="slidenum">
              <a:rPr lang="en-US" smtClean="0"/>
              <a:pPr/>
              <a:t>81</a:t>
            </a:fld>
            <a:endParaRPr lang="en-US"/>
          </a:p>
        </p:txBody>
      </p:sp>
    </p:spTree>
    <p:extLst>
      <p:ext uri="{BB962C8B-B14F-4D97-AF65-F5344CB8AC3E}">
        <p14:creationId xmlns:p14="http://schemas.microsoft.com/office/powerpoint/2010/main" val="2079449393"/>
      </p:ext>
    </p:extLst>
  </p:cSld>
  <p:clrMapOvr>
    <a:masterClrMapping/>
  </p:clrMapOvr>
  <p:transition spd="slow">
    <p:push dir="u"/>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26A13-2DCA-4F1F-A5BD-C7031A756A0A}"/>
              </a:ext>
            </a:extLst>
          </p:cNvPr>
          <p:cNvSpPr>
            <a:spLocks noGrp="1"/>
          </p:cNvSpPr>
          <p:nvPr>
            <p:ph type="title"/>
          </p:nvPr>
        </p:nvSpPr>
        <p:spPr/>
        <p:txBody>
          <a:bodyPr/>
          <a:lstStyle/>
          <a:p>
            <a:r>
              <a:rPr lang="ar-AE" dirty="0"/>
              <a:t>علامة التبويب "تخطيط الصفحة"</a:t>
            </a:r>
            <a:br>
              <a:rPr lang="ar-SA" dirty="0"/>
            </a:br>
            <a:r>
              <a:rPr lang="ar-SA" dirty="0"/>
              <a:t>مجموعة "نُسق"</a:t>
            </a:r>
            <a:endParaRPr lang="ar-AE" dirty="0"/>
          </a:p>
        </p:txBody>
      </p:sp>
      <p:sp>
        <p:nvSpPr>
          <p:cNvPr id="3" name="Content Placeholder 2">
            <a:extLst>
              <a:ext uri="{FF2B5EF4-FFF2-40B4-BE49-F238E27FC236}">
                <a16:creationId xmlns:a16="http://schemas.microsoft.com/office/drawing/2014/main" id="{33D68B77-E4AC-448B-871A-F7BCC1AB6060}"/>
              </a:ext>
            </a:extLst>
          </p:cNvPr>
          <p:cNvSpPr>
            <a:spLocks noGrp="1"/>
          </p:cNvSpPr>
          <p:nvPr>
            <p:ph idx="1"/>
          </p:nvPr>
        </p:nvSpPr>
        <p:spPr>
          <a:xfrm>
            <a:off x="457200" y="1600204"/>
            <a:ext cx="8229600" cy="1551369"/>
          </a:xfrm>
        </p:spPr>
        <p:txBody>
          <a:bodyPr/>
          <a:lstStyle/>
          <a:p>
            <a:pPr marL="0" indent="0" algn="just">
              <a:buNone/>
            </a:pPr>
            <a:r>
              <a:rPr lang="ar-AE" sz="2800" dirty="0"/>
              <a:t>تسمح لك علامة التبويب "تخطيط الصفحة" بتخصيص طريقة إعداد أوراق العمل في صفحات مختلفة، فهي</a:t>
            </a:r>
            <a:r>
              <a:rPr lang="ar-SA" sz="2800" dirty="0"/>
              <a:t> </a:t>
            </a:r>
            <a:r>
              <a:rPr lang="ar-AE" sz="2800" dirty="0"/>
              <a:t>تساعدك على تغيير الموضوع، وحجم الصفحة، والهوامش، ومنطقة الطباعة</a:t>
            </a:r>
            <a:r>
              <a:rPr lang="ar-SA" sz="2800" dirty="0"/>
              <a:t>.</a:t>
            </a:r>
            <a:endParaRPr lang="ar-AE" sz="2800" dirty="0"/>
          </a:p>
        </p:txBody>
      </p:sp>
      <p:sp>
        <p:nvSpPr>
          <p:cNvPr id="4" name="Slide Number Placeholder 3">
            <a:extLst>
              <a:ext uri="{FF2B5EF4-FFF2-40B4-BE49-F238E27FC236}">
                <a16:creationId xmlns:a16="http://schemas.microsoft.com/office/drawing/2014/main" id="{8FCB664E-B095-480C-B627-EABC8FDC19B4}"/>
              </a:ext>
            </a:extLst>
          </p:cNvPr>
          <p:cNvSpPr>
            <a:spLocks noGrp="1"/>
          </p:cNvSpPr>
          <p:nvPr>
            <p:ph type="sldNum" sz="quarter" idx="12"/>
          </p:nvPr>
        </p:nvSpPr>
        <p:spPr/>
        <p:txBody>
          <a:bodyPr/>
          <a:lstStyle/>
          <a:p>
            <a:fld id="{5B1FFCDC-02D3-4D4E-9232-D72EE9C3B9A3}" type="slidenum">
              <a:rPr lang="en-US" smtClean="0"/>
              <a:pPr/>
              <a:t>82</a:t>
            </a:fld>
            <a:endParaRPr lang="en-US"/>
          </a:p>
        </p:txBody>
      </p:sp>
      <p:sp>
        <p:nvSpPr>
          <p:cNvPr id="6" name="TextBox 5">
            <a:extLst>
              <a:ext uri="{FF2B5EF4-FFF2-40B4-BE49-F238E27FC236}">
                <a16:creationId xmlns:a16="http://schemas.microsoft.com/office/drawing/2014/main" id="{54E12B22-F821-4871-A143-E1124AC805CC}"/>
              </a:ext>
            </a:extLst>
          </p:cNvPr>
          <p:cNvSpPr txBox="1"/>
          <p:nvPr/>
        </p:nvSpPr>
        <p:spPr>
          <a:xfrm>
            <a:off x="2974019" y="4795130"/>
            <a:ext cx="5712781" cy="1200329"/>
          </a:xfrm>
          <a:prstGeom prst="rect">
            <a:avLst/>
          </a:prstGeom>
          <a:noFill/>
        </p:spPr>
        <p:txBody>
          <a:bodyPr wrap="square">
            <a:spAutoFit/>
          </a:bodyPr>
          <a:lstStyle/>
          <a:p>
            <a:pPr algn="just" rtl="1"/>
            <a:r>
              <a:rPr lang="ar-AE" sz="2400" b="0" i="0" dirty="0">
                <a:solidFill>
                  <a:srgbClr val="242021"/>
                </a:solidFill>
                <a:effectLst/>
                <a:latin typeface="Baseet"/>
              </a:rPr>
              <a:t>تمكنك أوامر مجموعة "نسق"</a:t>
            </a:r>
            <a:r>
              <a:rPr lang="ar-SA" sz="2400" b="0" i="0" dirty="0">
                <a:solidFill>
                  <a:srgbClr val="242021"/>
                </a:solidFill>
                <a:effectLst/>
                <a:latin typeface="Baseet"/>
              </a:rPr>
              <a:t> (</a:t>
            </a:r>
            <a:r>
              <a:rPr lang="en-US" sz="2400" dirty="0">
                <a:solidFill>
                  <a:srgbClr val="242021"/>
                </a:solidFill>
                <a:latin typeface="Baseet"/>
              </a:rPr>
              <a:t>Themes</a:t>
            </a:r>
            <a:r>
              <a:rPr lang="ar-SA" sz="2400" dirty="0">
                <a:solidFill>
                  <a:srgbClr val="242021"/>
                </a:solidFill>
                <a:latin typeface="Baseet"/>
              </a:rPr>
              <a:t>)</a:t>
            </a:r>
            <a:r>
              <a:rPr lang="ar-AE" sz="2400" b="0" i="0" dirty="0">
                <a:solidFill>
                  <a:srgbClr val="242021"/>
                </a:solidFill>
                <a:effectLst/>
                <a:latin typeface="Baseet"/>
              </a:rPr>
              <a:t> من تنسيق المصنف بأكمله لإعطائه نظرة احترافية</a:t>
            </a:r>
            <a:r>
              <a:rPr lang="ar-SA" sz="2400" b="0" i="0" dirty="0">
                <a:solidFill>
                  <a:srgbClr val="242021"/>
                </a:solidFill>
                <a:effectLst/>
                <a:latin typeface="Baseet"/>
              </a:rPr>
              <a:t> </a:t>
            </a:r>
            <a:r>
              <a:rPr lang="ar-AE" sz="2400" b="0" i="0" dirty="0">
                <a:solidFill>
                  <a:srgbClr val="242021"/>
                </a:solidFill>
                <a:effectLst/>
                <a:latin typeface="Baseet"/>
              </a:rPr>
              <a:t>وحديثة من خلال تطبيق موضوع، وألوانه، وخطوطه، وتأثيراته</a:t>
            </a:r>
            <a:r>
              <a:rPr lang="ar-SA" sz="2400" b="0" i="0" dirty="0">
                <a:solidFill>
                  <a:srgbClr val="242021"/>
                </a:solidFill>
                <a:effectLst/>
                <a:latin typeface="Baseet"/>
              </a:rPr>
              <a:t>.</a:t>
            </a:r>
            <a:endParaRPr lang="ar-AE" sz="2400" dirty="0"/>
          </a:p>
        </p:txBody>
      </p:sp>
      <p:pic>
        <p:nvPicPr>
          <p:cNvPr id="8" name="Picture 7">
            <a:extLst>
              <a:ext uri="{FF2B5EF4-FFF2-40B4-BE49-F238E27FC236}">
                <a16:creationId xmlns:a16="http://schemas.microsoft.com/office/drawing/2014/main" id="{7C67D9A0-A0B6-4B5B-9BF7-C0D70097CCEF}"/>
              </a:ext>
            </a:extLst>
          </p:cNvPr>
          <p:cNvPicPr>
            <a:picLocks noChangeAspect="1"/>
          </p:cNvPicPr>
          <p:nvPr/>
        </p:nvPicPr>
        <p:blipFill>
          <a:blip r:embed="rId2"/>
          <a:stretch>
            <a:fillRect/>
          </a:stretch>
        </p:blipFill>
        <p:spPr>
          <a:xfrm>
            <a:off x="186431" y="3222158"/>
            <a:ext cx="8771138" cy="1041528"/>
          </a:xfrm>
          <a:prstGeom prst="rect">
            <a:avLst/>
          </a:prstGeom>
        </p:spPr>
      </p:pic>
      <p:pic>
        <p:nvPicPr>
          <p:cNvPr id="9" name="Picture 8">
            <a:extLst>
              <a:ext uri="{FF2B5EF4-FFF2-40B4-BE49-F238E27FC236}">
                <a16:creationId xmlns:a16="http://schemas.microsoft.com/office/drawing/2014/main" id="{3FB443FC-CC83-4F7A-BF99-C1CD5F41528D}"/>
              </a:ext>
            </a:extLst>
          </p:cNvPr>
          <p:cNvPicPr>
            <a:picLocks noChangeAspect="1"/>
          </p:cNvPicPr>
          <p:nvPr/>
        </p:nvPicPr>
        <p:blipFill rotWithShape="1">
          <a:blip r:embed="rId2"/>
          <a:srcRect t="15201" r="88782"/>
          <a:stretch/>
        </p:blipFill>
        <p:spPr>
          <a:xfrm>
            <a:off x="457200" y="4564700"/>
            <a:ext cx="1995996" cy="1791654"/>
          </a:xfrm>
          <a:prstGeom prst="rect">
            <a:avLst/>
          </a:prstGeom>
        </p:spPr>
      </p:pic>
    </p:spTree>
    <p:extLst>
      <p:ext uri="{BB962C8B-B14F-4D97-AF65-F5344CB8AC3E}">
        <p14:creationId xmlns:p14="http://schemas.microsoft.com/office/powerpoint/2010/main" val="3275992987"/>
      </p:ext>
    </p:extLst>
  </p:cSld>
  <p:clrMapOvr>
    <a:masterClrMapping/>
  </p:clrMapOvr>
  <p:transition spd="slow">
    <p:push dir="u"/>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42455-49FB-4467-AD66-2C24A5AEF900}"/>
              </a:ext>
            </a:extLst>
          </p:cNvPr>
          <p:cNvSpPr>
            <a:spLocks noGrp="1"/>
          </p:cNvSpPr>
          <p:nvPr>
            <p:ph type="title"/>
          </p:nvPr>
        </p:nvSpPr>
        <p:spPr/>
        <p:txBody>
          <a:bodyPr/>
          <a:lstStyle/>
          <a:p>
            <a:r>
              <a:rPr lang="ar-AE" dirty="0"/>
              <a:t>تطبيق</a:t>
            </a:r>
            <a:r>
              <a:rPr lang="ar-SA" dirty="0"/>
              <a:t> النسق</a:t>
            </a:r>
            <a:endParaRPr lang="ar-AE" dirty="0"/>
          </a:p>
        </p:txBody>
      </p:sp>
      <p:pic>
        <p:nvPicPr>
          <p:cNvPr id="6" name="Content Placeholder 5" descr="Table, calendar&#10;&#10;Description automatically generated with medium confidence">
            <a:extLst>
              <a:ext uri="{FF2B5EF4-FFF2-40B4-BE49-F238E27FC236}">
                <a16:creationId xmlns:a16="http://schemas.microsoft.com/office/drawing/2014/main" id="{337A8DA0-9672-4C5E-B844-B681354A76EB}"/>
              </a:ext>
            </a:extLst>
          </p:cNvPr>
          <p:cNvPicPr>
            <a:picLocks noGrp="1" noChangeAspect="1"/>
          </p:cNvPicPr>
          <p:nvPr>
            <p:ph idx="1"/>
          </p:nvPr>
        </p:nvPicPr>
        <p:blipFill>
          <a:blip r:embed="rId2"/>
          <a:stretch>
            <a:fillRect/>
          </a:stretch>
        </p:blipFill>
        <p:spPr>
          <a:xfrm>
            <a:off x="69900" y="1747333"/>
            <a:ext cx="9004199" cy="4279325"/>
          </a:xfrm>
        </p:spPr>
      </p:pic>
      <p:sp>
        <p:nvSpPr>
          <p:cNvPr id="4" name="Slide Number Placeholder 3">
            <a:extLst>
              <a:ext uri="{FF2B5EF4-FFF2-40B4-BE49-F238E27FC236}">
                <a16:creationId xmlns:a16="http://schemas.microsoft.com/office/drawing/2014/main" id="{AAD5FF94-305A-4C9A-BEE0-23716927ED8B}"/>
              </a:ext>
            </a:extLst>
          </p:cNvPr>
          <p:cNvSpPr>
            <a:spLocks noGrp="1"/>
          </p:cNvSpPr>
          <p:nvPr>
            <p:ph type="sldNum" sz="quarter" idx="12"/>
          </p:nvPr>
        </p:nvSpPr>
        <p:spPr/>
        <p:txBody>
          <a:bodyPr/>
          <a:lstStyle/>
          <a:p>
            <a:fld id="{5B1FFCDC-02D3-4D4E-9232-D72EE9C3B9A3}" type="slidenum">
              <a:rPr lang="en-US" smtClean="0"/>
              <a:pPr/>
              <a:t>83</a:t>
            </a:fld>
            <a:endParaRPr lang="en-US"/>
          </a:p>
        </p:txBody>
      </p:sp>
    </p:spTree>
    <p:extLst>
      <p:ext uri="{BB962C8B-B14F-4D97-AF65-F5344CB8AC3E}">
        <p14:creationId xmlns:p14="http://schemas.microsoft.com/office/powerpoint/2010/main" val="3829656382"/>
      </p:ext>
    </p:extLst>
  </p:cSld>
  <p:clrMapOvr>
    <a:masterClrMapping/>
  </p:clrMapOvr>
  <p:transition spd="slow">
    <p:push dir="u"/>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8CAC6-21EC-489E-B263-1E7E364B4305}"/>
              </a:ext>
            </a:extLst>
          </p:cNvPr>
          <p:cNvSpPr>
            <a:spLocks noGrp="1"/>
          </p:cNvSpPr>
          <p:nvPr>
            <p:ph type="title"/>
          </p:nvPr>
        </p:nvSpPr>
        <p:spPr/>
        <p:txBody>
          <a:bodyPr/>
          <a:lstStyle/>
          <a:p>
            <a:r>
              <a:rPr lang="ar-AE" dirty="0"/>
              <a:t>مجموعة "إعداد الصفحة"</a:t>
            </a:r>
          </a:p>
        </p:txBody>
      </p:sp>
      <p:sp>
        <p:nvSpPr>
          <p:cNvPr id="3" name="Content Placeholder 2">
            <a:extLst>
              <a:ext uri="{FF2B5EF4-FFF2-40B4-BE49-F238E27FC236}">
                <a16:creationId xmlns:a16="http://schemas.microsoft.com/office/drawing/2014/main" id="{EE6A639A-6E33-41C2-B36C-C18DD3DEAB39}"/>
              </a:ext>
            </a:extLst>
          </p:cNvPr>
          <p:cNvSpPr>
            <a:spLocks noGrp="1"/>
          </p:cNvSpPr>
          <p:nvPr>
            <p:ph idx="1"/>
          </p:nvPr>
        </p:nvSpPr>
        <p:spPr>
          <a:xfrm>
            <a:off x="519344" y="1602423"/>
            <a:ext cx="8229600" cy="1924231"/>
          </a:xfrm>
        </p:spPr>
        <p:txBody>
          <a:bodyPr/>
          <a:lstStyle/>
          <a:p>
            <a:pPr marL="0" indent="0" algn="just">
              <a:buNone/>
            </a:pPr>
            <a:r>
              <a:rPr lang="ar-AE" sz="2800" dirty="0"/>
              <a:t>تحتوي مجموعة "</a:t>
            </a:r>
            <a:r>
              <a:rPr lang="ar-AE" sz="2800" b="1" dirty="0">
                <a:solidFill>
                  <a:srgbClr val="00B050"/>
                </a:solidFill>
              </a:rPr>
              <a:t>إعداد الصفحة</a:t>
            </a:r>
            <a:r>
              <a:rPr lang="ar-AE" sz="2800" dirty="0"/>
              <a:t>" على بعض أوامر إعداد الصفحة الشائعة مثل؛ </a:t>
            </a:r>
            <a:r>
              <a:rPr lang="ar-AE" sz="2800" dirty="0">
                <a:solidFill>
                  <a:srgbClr val="00B050"/>
                </a:solidFill>
              </a:rPr>
              <a:t>هوامش الصفحة</a:t>
            </a:r>
            <a:r>
              <a:rPr lang="ar-AE" sz="2800" dirty="0"/>
              <a:t>، </a:t>
            </a:r>
            <a:r>
              <a:rPr lang="ar-AE" sz="2800" dirty="0">
                <a:solidFill>
                  <a:srgbClr val="00B050"/>
                </a:solidFill>
              </a:rPr>
              <a:t>والاتجاه</a:t>
            </a:r>
            <a:r>
              <a:rPr lang="ar-AE" sz="2800" dirty="0"/>
              <a:t>،</a:t>
            </a:r>
            <a:r>
              <a:rPr lang="ar-SA" sz="2800" dirty="0"/>
              <a:t> </a:t>
            </a:r>
            <a:r>
              <a:rPr lang="ar-AE" sz="2800" dirty="0">
                <a:solidFill>
                  <a:srgbClr val="00B050"/>
                </a:solidFill>
              </a:rPr>
              <a:t>والحجم</a:t>
            </a:r>
            <a:r>
              <a:rPr lang="ar-AE" sz="2800" dirty="0"/>
              <a:t>، كما تضم بعض الأوامر الخاصة مثل؛ </a:t>
            </a:r>
            <a:r>
              <a:rPr lang="ar-AE" sz="2800" dirty="0">
                <a:solidFill>
                  <a:srgbClr val="00B050"/>
                </a:solidFill>
              </a:rPr>
              <a:t>منطقة الطباعة</a:t>
            </a:r>
            <a:r>
              <a:rPr lang="ar-AE" sz="2800" dirty="0"/>
              <a:t>، </a:t>
            </a:r>
            <a:r>
              <a:rPr lang="ar-AE" sz="2800" dirty="0">
                <a:solidFill>
                  <a:srgbClr val="00B050"/>
                </a:solidFill>
              </a:rPr>
              <a:t>والخلفية</a:t>
            </a:r>
            <a:r>
              <a:rPr lang="ar-AE" sz="2800" dirty="0"/>
              <a:t>، </a:t>
            </a:r>
            <a:r>
              <a:rPr lang="ar-AE" sz="2800" dirty="0">
                <a:solidFill>
                  <a:srgbClr val="00B050"/>
                </a:solidFill>
              </a:rPr>
              <a:t>وعناوين الطباعة </a:t>
            </a:r>
            <a:r>
              <a:rPr lang="ar-AE" sz="2800" dirty="0"/>
              <a:t>التي سنتعلمها</a:t>
            </a:r>
            <a:r>
              <a:rPr lang="ar-SA" sz="2800" dirty="0"/>
              <a:t> </a:t>
            </a:r>
            <a:r>
              <a:rPr lang="ar-AE" sz="2800" dirty="0"/>
              <a:t>في القسم التالي</a:t>
            </a:r>
            <a:r>
              <a:rPr lang="ar-SA" sz="2800" dirty="0"/>
              <a:t>:</a:t>
            </a:r>
            <a:endParaRPr lang="ar-AE" sz="2800" dirty="0"/>
          </a:p>
        </p:txBody>
      </p:sp>
      <p:sp>
        <p:nvSpPr>
          <p:cNvPr id="4" name="Slide Number Placeholder 3">
            <a:extLst>
              <a:ext uri="{FF2B5EF4-FFF2-40B4-BE49-F238E27FC236}">
                <a16:creationId xmlns:a16="http://schemas.microsoft.com/office/drawing/2014/main" id="{9E26506B-C678-4834-9EE3-FA709FDC227C}"/>
              </a:ext>
            </a:extLst>
          </p:cNvPr>
          <p:cNvSpPr>
            <a:spLocks noGrp="1"/>
          </p:cNvSpPr>
          <p:nvPr>
            <p:ph type="sldNum" sz="quarter" idx="12"/>
          </p:nvPr>
        </p:nvSpPr>
        <p:spPr/>
        <p:txBody>
          <a:bodyPr/>
          <a:lstStyle/>
          <a:p>
            <a:fld id="{5B1FFCDC-02D3-4D4E-9232-D72EE9C3B9A3}" type="slidenum">
              <a:rPr lang="en-US" smtClean="0"/>
              <a:pPr/>
              <a:t>84</a:t>
            </a:fld>
            <a:endParaRPr lang="en-US"/>
          </a:p>
        </p:txBody>
      </p:sp>
      <p:pic>
        <p:nvPicPr>
          <p:cNvPr id="6" name="Picture 5" descr="Graphical user interface&#10;&#10;Description automatically generated with low confidence">
            <a:extLst>
              <a:ext uri="{FF2B5EF4-FFF2-40B4-BE49-F238E27FC236}">
                <a16:creationId xmlns:a16="http://schemas.microsoft.com/office/drawing/2014/main" id="{A4167E52-D550-4983-A684-AEF64E511DDD}"/>
              </a:ext>
            </a:extLst>
          </p:cNvPr>
          <p:cNvPicPr>
            <a:picLocks noChangeAspect="1"/>
          </p:cNvPicPr>
          <p:nvPr/>
        </p:nvPicPr>
        <p:blipFill>
          <a:blip r:embed="rId2"/>
          <a:stretch>
            <a:fillRect/>
          </a:stretch>
        </p:blipFill>
        <p:spPr>
          <a:xfrm>
            <a:off x="859808" y="3916198"/>
            <a:ext cx="7424383" cy="2058474"/>
          </a:xfrm>
          <a:prstGeom prst="rect">
            <a:avLst/>
          </a:prstGeom>
        </p:spPr>
      </p:pic>
    </p:spTree>
    <p:extLst>
      <p:ext uri="{BB962C8B-B14F-4D97-AF65-F5344CB8AC3E}">
        <p14:creationId xmlns:p14="http://schemas.microsoft.com/office/powerpoint/2010/main" val="2747117525"/>
      </p:ext>
    </p:extLst>
  </p:cSld>
  <p:clrMapOvr>
    <a:masterClrMapping/>
  </p:clrMapOvr>
  <p:transition spd="slow">
    <p:push dir="u"/>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1F142-F4AF-4061-9D8E-FE71827528D4}"/>
              </a:ext>
            </a:extLst>
          </p:cNvPr>
          <p:cNvSpPr>
            <a:spLocks noGrp="1"/>
          </p:cNvSpPr>
          <p:nvPr>
            <p:ph type="title"/>
          </p:nvPr>
        </p:nvSpPr>
        <p:spPr/>
        <p:txBody>
          <a:bodyPr/>
          <a:lstStyle/>
          <a:p>
            <a:r>
              <a:rPr lang="ar-AE" dirty="0"/>
              <a:t>تعيين منطقة الطباعة</a:t>
            </a:r>
          </a:p>
        </p:txBody>
      </p:sp>
      <p:pic>
        <p:nvPicPr>
          <p:cNvPr id="6" name="Content Placeholder 5" descr="A screenshot of a computer&#10;&#10;Description automatically generated with medium confidence">
            <a:extLst>
              <a:ext uri="{FF2B5EF4-FFF2-40B4-BE49-F238E27FC236}">
                <a16:creationId xmlns:a16="http://schemas.microsoft.com/office/drawing/2014/main" id="{0984C2E1-0162-4531-84E2-5FD4424B89E4}"/>
              </a:ext>
            </a:extLst>
          </p:cNvPr>
          <p:cNvPicPr>
            <a:picLocks noGrp="1" noChangeAspect="1"/>
          </p:cNvPicPr>
          <p:nvPr>
            <p:ph idx="1"/>
          </p:nvPr>
        </p:nvPicPr>
        <p:blipFill>
          <a:blip r:embed="rId2"/>
          <a:stretch>
            <a:fillRect/>
          </a:stretch>
        </p:blipFill>
        <p:spPr>
          <a:xfrm>
            <a:off x="65103" y="2010316"/>
            <a:ext cx="5201376" cy="4448796"/>
          </a:xfrm>
        </p:spPr>
      </p:pic>
      <p:sp>
        <p:nvSpPr>
          <p:cNvPr id="4" name="Slide Number Placeholder 3">
            <a:extLst>
              <a:ext uri="{FF2B5EF4-FFF2-40B4-BE49-F238E27FC236}">
                <a16:creationId xmlns:a16="http://schemas.microsoft.com/office/drawing/2014/main" id="{8BB132FB-F633-4047-90C5-E5F00A668A53}"/>
              </a:ext>
            </a:extLst>
          </p:cNvPr>
          <p:cNvSpPr>
            <a:spLocks noGrp="1"/>
          </p:cNvSpPr>
          <p:nvPr>
            <p:ph type="sldNum" sz="quarter" idx="12"/>
          </p:nvPr>
        </p:nvSpPr>
        <p:spPr/>
        <p:txBody>
          <a:bodyPr/>
          <a:lstStyle/>
          <a:p>
            <a:fld id="{5B1FFCDC-02D3-4D4E-9232-D72EE9C3B9A3}" type="slidenum">
              <a:rPr lang="en-US" smtClean="0"/>
              <a:pPr/>
              <a:t>85</a:t>
            </a:fld>
            <a:endParaRPr lang="en-US"/>
          </a:p>
        </p:txBody>
      </p:sp>
      <p:pic>
        <p:nvPicPr>
          <p:cNvPr id="8" name="Picture 7" descr="Text, letter&#10;&#10;Description automatically generated">
            <a:extLst>
              <a:ext uri="{FF2B5EF4-FFF2-40B4-BE49-F238E27FC236}">
                <a16:creationId xmlns:a16="http://schemas.microsoft.com/office/drawing/2014/main" id="{DF05385A-A63A-4EC1-9094-96B2FCCF3D96}"/>
              </a:ext>
            </a:extLst>
          </p:cNvPr>
          <p:cNvPicPr>
            <a:picLocks noChangeAspect="1"/>
          </p:cNvPicPr>
          <p:nvPr/>
        </p:nvPicPr>
        <p:blipFill>
          <a:blip r:embed="rId3"/>
          <a:stretch>
            <a:fillRect/>
          </a:stretch>
        </p:blipFill>
        <p:spPr>
          <a:xfrm>
            <a:off x="5424256" y="1314880"/>
            <a:ext cx="3654641" cy="5144232"/>
          </a:xfrm>
          <a:prstGeom prst="rect">
            <a:avLst/>
          </a:prstGeom>
        </p:spPr>
      </p:pic>
    </p:spTree>
    <p:extLst>
      <p:ext uri="{BB962C8B-B14F-4D97-AF65-F5344CB8AC3E}">
        <p14:creationId xmlns:p14="http://schemas.microsoft.com/office/powerpoint/2010/main" val="1458615470"/>
      </p:ext>
    </p:extLst>
  </p:cSld>
  <p:clrMapOvr>
    <a:masterClrMapping/>
  </p:clrMapOvr>
  <p:transition spd="slow">
    <p:push dir="u"/>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CDD53-224D-49F6-9BAE-C95955055309}"/>
              </a:ext>
            </a:extLst>
          </p:cNvPr>
          <p:cNvSpPr>
            <a:spLocks noGrp="1"/>
          </p:cNvSpPr>
          <p:nvPr>
            <p:ph type="title"/>
          </p:nvPr>
        </p:nvSpPr>
        <p:spPr/>
        <p:txBody>
          <a:bodyPr/>
          <a:lstStyle/>
          <a:p>
            <a:r>
              <a:rPr lang="ar-AE" dirty="0"/>
              <a:t>خلفية ورقة العمل</a:t>
            </a:r>
          </a:p>
        </p:txBody>
      </p:sp>
      <p:pic>
        <p:nvPicPr>
          <p:cNvPr id="6" name="Content Placeholder 5" descr="Graphical user interface, application, table, Excel&#10;&#10;Description automatically generated">
            <a:extLst>
              <a:ext uri="{FF2B5EF4-FFF2-40B4-BE49-F238E27FC236}">
                <a16:creationId xmlns:a16="http://schemas.microsoft.com/office/drawing/2014/main" id="{F2339F9B-782D-428B-9AF8-55EBD7741217}"/>
              </a:ext>
            </a:extLst>
          </p:cNvPr>
          <p:cNvPicPr>
            <a:picLocks noGrp="1" noChangeAspect="1"/>
          </p:cNvPicPr>
          <p:nvPr>
            <p:ph idx="1"/>
          </p:nvPr>
        </p:nvPicPr>
        <p:blipFill>
          <a:blip r:embed="rId3"/>
          <a:stretch>
            <a:fillRect/>
          </a:stretch>
        </p:blipFill>
        <p:spPr>
          <a:xfrm>
            <a:off x="210481" y="1309143"/>
            <a:ext cx="8723037" cy="5155706"/>
          </a:xfrm>
        </p:spPr>
      </p:pic>
      <p:sp>
        <p:nvSpPr>
          <p:cNvPr id="4" name="Slide Number Placeholder 3">
            <a:extLst>
              <a:ext uri="{FF2B5EF4-FFF2-40B4-BE49-F238E27FC236}">
                <a16:creationId xmlns:a16="http://schemas.microsoft.com/office/drawing/2014/main" id="{380E496C-517E-43D7-A5FC-D58E6FE75AF5}"/>
              </a:ext>
            </a:extLst>
          </p:cNvPr>
          <p:cNvSpPr>
            <a:spLocks noGrp="1"/>
          </p:cNvSpPr>
          <p:nvPr>
            <p:ph type="sldNum" sz="quarter" idx="12"/>
          </p:nvPr>
        </p:nvSpPr>
        <p:spPr/>
        <p:txBody>
          <a:bodyPr/>
          <a:lstStyle/>
          <a:p>
            <a:fld id="{5B1FFCDC-02D3-4D4E-9232-D72EE9C3B9A3}" type="slidenum">
              <a:rPr lang="en-US" smtClean="0"/>
              <a:pPr/>
              <a:t>86</a:t>
            </a:fld>
            <a:endParaRPr lang="en-US"/>
          </a:p>
        </p:txBody>
      </p:sp>
    </p:spTree>
    <p:extLst>
      <p:ext uri="{BB962C8B-B14F-4D97-AF65-F5344CB8AC3E}">
        <p14:creationId xmlns:p14="http://schemas.microsoft.com/office/powerpoint/2010/main" val="2618199319"/>
      </p:ext>
    </p:extLst>
  </p:cSld>
  <p:clrMapOvr>
    <a:masterClrMapping/>
  </p:clrMapOvr>
  <p:transition spd="slow">
    <p:push dir="u"/>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8D8F9-76E2-4841-8805-0817234157B1}"/>
              </a:ext>
            </a:extLst>
          </p:cNvPr>
          <p:cNvSpPr>
            <a:spLocks noGrp="1"/>
          </p:cNvSpPr>
          <p:nvPr>
            <p:ph type="title"/>
          </p:nvPr>
        </p:nvSpPr>
        <p:spPr>
          <a:xfrm>
            <a:off x="457200" y="274638"/>
            <a:ext cx="8229600" cy="391187"/>
          </a:xfrm>
        </p:spPr>
        <p:txBody>
          <a:bodyPr/>
          <a:lstStyle/>
          <a:p>
            <a:r>
              <a:rPr lang="ar-AE" dirty="0"/>
              <a:t>طباعة العناوين</a:t>
            </a:r>
          </a:p>
        </p:txBody>
      </p:sp>
      <p:sp>
        <p:nvSpPr>
          <p:cNvPr id="3" name="Content Placeholder 2">
            <a:extLst>
              <a:ext uri="{FF2B5EF4-FFF2-40B4-BE49-F238E27FC236}">
                <a16:creationId xmlns:a16="http://schemas.microsoft.com/office/drawing/2014/main" id="{73EB6141-9036-40DB-8EA4-A116CF6306F2}"/>
              </a:ext>
            </a:extLst>
          </p:cNvPr>
          <p:cNvSpPr>
            <a:spLocks noGrp="1"/>
          </p:cNvSpPr>
          <p:nvPr>
            <p:ph idx="1"/>
          </p:nvPr>
        </p:nvSpPr>
        <p:spPr>
          <a:xfrm>
            <a:off x="128726" y="907745"/>
            <a:ext cx="8748944" cy="1551369"/>
          </a:xfrm>
        </p:spPr>
        <p:txBody>
          <a:bodyPr/>
          <a:lstStyle/>
          <a:p>
            <a:pPr marL="0" indent="0" algn="just">
              <a:buNone/>
            </a:pPr>
            <a:r>
              <a:rPr lang="ar-AE" sz="2400" dirty="0"/>
              <a:t>يمكنك استخدام الأمر طباعة العناوين لتحديد الصفوف المراد طباعتها</a:t>
            </a:r>
            <a:r>
              <a:rPr lang="ar-SA" sz="2400" dirty="0"/>
              <a:t> </a:t>
            </a:r>
            <a:r>
              <a:rPr lang="ar-AE" sz="2400" dirty="0"/>
              <a:t>في الأعلى أو الأعمدة التي سيتم طباعتها على يسار كل صفحة. على</a:t>
            </a:r>
            <a:r>
              <a:rPr lang="ar-SA" sz="2400" dirty="0"/>
              <a:t> </a:t>
            </a:r>
            <a:r>
              <a:rPr lang="ar-AE" sz="2400" dirty="0"/>
              <a:t>سبيل المثال؛ يمكنك طباعة صف الرأس في جميع الصفحات عندما</a:t>
            </a:r>
            <a:r>
              <a:rPr lang="ar-SA" sz="2400" dirty="0"/>
              <a:t> </a:t>
            </a:r>
            <a:r>
              <a:rPr lang="ar-AE" sz="2400" dirty="0"/>
              <a:t>يكون لديك ورقة عمل كبيرة للطباعة، لذلك لا يتعين على القراء العودة إلى</a:t>
            </a:r>
            <a:r>
              <a:rPr lang="ar-SA" sz="2400" dirty="0"/>
              <a:t> </a:t>
            </a:r>
            <a:r>
              <a:rPr lang="ar-AE" sz="2400" dirty="0"/>
              <a:t>الصفحة المطبوعة الأولى لرؤية رؤوس الصفحات</a:t>
            </a:r>
            <a:r>
              <a:rPr lang="ar-SA" sz="2400" dirty="0"/>
              <a:t>.</a:t>
            </a:r>
            <a:endParaRPr lang="ar-AE" sz="2400" dirty="0"/>
          </a:p>
        </p:txBody>
      </p:sp>
      <p:sp>
        <p:nvSpPr>
          <p:cNvPr id="4" name="Slide Number Placeholder 3">
            <a:extLst>
              <a:ext uri="{FF2B5EF4-FFF2-40B4-BE49-F238E27FC236}">
                <a16:creationId xmlns:a16="http://schemas.microsoft.com/office/drawing/2014/main" id="{36AD9D92-B0D3-45D0-8EBF-EF2D794F9EC3}"/>
              </a:ext>
            </a:extLst>
          </p:cNvPr>
          <p:cNvSpPr>
            <a:spLocks noGrp="1"/>
          </p:cNvSpPr>
          <p:nvPr>
            <p:ph type="sldNum" sz="quarter" idx="12"/>
          </p:nvPr>
        </p:nvSpPr>
        <p:spPr/>
        <p:txBody>
          <a:bodyPr/>
          <a:lstStyle/>
          <a:p>
            <a:fld id="{5B1FFCDC-02D3-4D4E-9232-D72EE9C3B9A3}" type="slidenum">
              <a:rPr lang="en-US" smtClean="0"/>
              <a:pPr/>
              <a:t>87</a:t>
            </a:fld>
            <a:endParaRPr lang="en-US"/>
          </a:p>
        </p:txBody>
      </p:sp>
      <p:pic>
        <p:nvPicPr>
          <p:cNvPr id="6" name="Picture 5" descr="Text, letter&#10;&#10;Description automatically generated">
            <a:extLst>
              <a:ext uri="{FF2B5EF4-FFF2-40B4-BE49-F238E27FC236}">
                <a16:creationId xmlns:a16="http://schemas.microsoft.com/office/drawing/2014/main" id="{1FC22F68-129F-4749-8C0C-198BFBA76439}"/>
              </a:ext>
            </a:extLst>
          </p:cNvPr>
          <p:cNvPicPr>
            <a:picLocks noChangeAspect="1"/>
          </p:cNvPicPr>
          <p:nvPr/>
        </p:nvPicPr>
        <p:blipFill>
          <a:blip r:embed="rId2"/>
          <a:stretch>
            <a:fillRect/>
          </a:stretch>
        </p:blipFill>
        <p:spPr>
          <a:xfrm>
            <a:off x="3587884" y="2528502"/>
            <a:ext cx="5556115" cy="2389727"/>
          </a:xfrm>
          <a:prstGeom prst="rect">
            <a:avLst/>
          </a:prstGeom>
        </p:spPr>
      </p:pic>
      <p:pic>
        <p:nvPicPr>
          <p:cNvPr id="10" name="Picture 9" descr="Logo, company name&#10;&#10;Description automatically generated">
            <a:extLst>
              <a:ext uri="{FF2B5EF4-FFF2-40B4-BE49-F238E27FC236}">
                <a16:creationId xmlns:a16="http://schemas.microsoft.com/office/drawing/2014/main" id="{4857A5B0-663D-454C-AEAE-AEA004A418B1}"/>
              </a:ext>
            </a:extLst>
          </p:cNvPr>
          <p:cNvPicPr>
            <a:picLocks noChangeAspect="1"/>
          </p:cNvPicPr>
          <p:nvPr/>
        </p:nvPicPr>
        <p:blipFill rotWithShape="1">
          <a:blip r:embed="rId3"/>
          <a:srcRect l="50431" t="29651" b="47156"/>
          <a:stretch/>
        </p:blipFill>
        <p:spPr>
          <a:xfrm>
            <a:off x="4465467" y="5362113"/>
            <a:ext cx="4336741" cy="365126"/>
          </a:xfrm>
          <a:prstGeom prst="rect">
            <a:avLst/>
          </a:prstGeom>
        </p:spPr>
      </p:pic>
      <p:pic>
        <p:nvPicPr>
          <p:cNvPr id="8" name="Picture 7" descr="Chart&#10;&#10;Description automatically generated">
            <a:extLst>
              <a:ext uri="{FF2B5EF4-FFF2-40B4-BE49-F238E27FC236}">
                <a16:creationId xmlns:a16="http://schemas.microsoft.com/office/drawing/2014/main" id="{89EFC99D-4147-4B91-9007-88134E2DD479}"/>
              </a:ext>
            </a:extLst>
          </p:cNvPr>
          <p:cNvPicPr>
            <a:picLocks noChangeAspect="1"/>
          </p:cNvPicPr>
          <p:nvPr/>
        </p:nvPicPr>
        <p:blipFill>
          <a:blip r:embed="rId4"/>
          <a:stretch>
            <a:fillRect/>
          </a:stretch>
        </p:blipFill>
        <p:spPr>
          <a:xfrm>
            <a:off x="53265" y="2475888"/>
            <a:ext cx="3456568" cy="4382112"/>
          </a:xfrm>
          <a:prstGeom prst="rect">
            <a:avLst/>
          </a:prstGeom>
        </p:spPr>
      </p:pic>
      <p:pic>
        <p:nvPicPr>
          <p:cNvPr id="11" name="Picture 10" descr="Logo, company name&#10;&#10;Description automatically generated">
            <a:extLst>
              <a:ext uri="{FF2B5EF4-FFF2-40B4-BE49-F238E27FC236}">
                <a16:creationId xmlns:a16="http://schemas.microsoft.com/office/drawing/2014/main" id="{635BC599-E5A0-4898-B8BC-ABEC55A2A2D6}"/>
              </a:ext>
            </a:extLst>
          </p:cNvPr>
          <p:cNvPicPr>
            <a:picLocks noChangeAspect="1"/>
          </p:cNvPicPr>
          <p:nvPr/>
        </p:nvPicPr>
        <p:blipFill rotWithShape="1">
          <a:blip r:embed="rId3"/>
          <a:srcRect l="51801" b="68198"/>
          <a:stretch/>
        </p:blipFill>
        <p:spPr>
          <a:xfrm>
            <a:off x="4572000" y="4841715"/>
            <a:ext cx="4216893" cy="500647"/>
          </a:xfrm>
          <a:prstGeom prst="rect">
            <a:avLst/>
          </a:prstGeom>
        </p:spPr>
      </p:pic>
      <p:pic>
        <p:nvPicPr>
          <p:cNvPr id="12" name="Picture 11" descr="Logo, company name&#10;&#10;Description automatically generated">
            <a:extLst>
              <a:ext uri="{FF2B5EF4-FFF2-40B4-BE49-F238E27FC236}">
                <a16:creationId xmlns:a16="http://schemas.microsoft.com/office/drawing/2014/main" id="{68161F1D-DDD1-446B-AE52-F835F35182C5}"/>
              </a:ext>
            </a:extLst>
          </p:cNvPr>
          <p:cNvPicPr>
            <a:picLocks noChangeAspect="1"/>
          </p:cNvPicPr>
          <p:nvPr/>
        </p:nvPicPr>
        <p:blipFill rotWithShape="1">
          <a:blip r:embed="rId3"/>
          <a:srcRect l="65331" t="76807"/>
          <a:stretch/>
        </p:blipFill>
        <p:spPr>
          <a:xfrm>
            <a:off x="5755690" y="6444142"/>
            <a:ext cx="3033203" cy="365125"/>
          </a:xfrm>
          <a:prstGeom prst="rect">
            <a:avLst/>
          </a:prstGeom>
        </p:spPr>
      </p:pic>
      <p:pic>
        <p:nvPicPr>
          <p:cNvPr id="13" name="Picture 12" descr="Logo, company name&#10;&#10;Description automatically generated">
            <a:extLst>
              <a:ext uri="{FF2B5EF4-FFF2-40B4-BE49-F238E27FC236}">
                <a16:creationId xmlns:a16="http://schemas.microsoft.com/office/drawing/2014/main" id="{9885F0DE-0E35-442F-9286-5E3FA758EBA6}"/>
              </a:ext>
            </a:extLst>
          </p:cNvPr>
          <p:cNvPicPr>
            <a:picLocks noChangeAspect="1"/>
          </p:cNvPicPr>
          <p:nvPr/>
        </p:nvPicPr>
        <p:blipFill rotWithShape="1">
          <a:blip r:embed="rId3"/>
          <a:srcRect l="-2" t="29651" r="49790" b="48322"/>
          <a:stretch/>
        </p:blipFill>
        <p:spPr>
          <a:xfrm>
            <a:off x="4067451" y="5744219"/>
            <a:ext cx="4392969" cy="346768"/>
          </a:xfrm>
          <a:prstGeom prst="rect">
            <a:avLst/>
          </a:prstGeom>
        </p:spPr>
      </p:pic>
      <p:pic>
        <p:nvPicPr>
          <p:cNvPr id="14" name="Picture 13" descr="Logo, company name&#10;&#10;Description automatically generated">
            <a:extLst>
              <a:ext uri="{FF2B5EF4-FFF2-40B4-BE49-F238E27FC236}">
                <a16:creationId xmlns:a16="http://schemas.microsoft.com/office/drawing/2014/main" id="{D399B8EA-F88A-41C9-92D6-744306C83A9E}"/>
              </a:ext>
            </a:extLst>
          </p:cNvPr>
          <p:cNvPicPr>
            <a:picLocks noChangeAspect="1"/>
          </p:cNvPicPr>
          <p:nvPr/>
        </p:nvPicPr>
        <p:blipFill rotWithShape="1">
          <a:blip r:embed="rId3"/>
          <a:srcRect l="56661" t="51839" r="4433" b="26134"/>
          <a:stretch/>
        </p:blipFill>
        <p:spPr>
          <a:xfrm>
            <a:off x="4978522" y="6083488"/>
            <a:ext cx="3403847" cy="346768"/>
          </a:xfrm>
          <a:prstGeom prst="rect">
            <a:avLst/>
          </a:prstGeom>
        </p:spPr>
      </p:pic>
    </p:spTree>
    <p:extLst>
      <p:ext uri="{BB962C8B-B14F-4D97-AF65-F5344CB8AC3E}">
        <p14:creationId xmlns:p14="http://schemas.microsoft.com/office/powerpoint/2010/main" val="2029954333"/>
      </p:ext>
    </p:extLst>
  </p:cSld>
  <p:clrMapOvr>
    <a:masterClrMapping/>
  </p:clrMapOvr>
  <p:transition spd="slow">
    <p:push dir="u"/>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F72D84-533F-407E-B33A-739F5B757DD1}"/>
              </a:ext>
            </a:extLst>
          </p:cNvPr>
          <p:cNvSpPr>
            <a:spLocks noGrp="1"/>
          </p:cNvSpPr>
          <p:nvPr>
            <p:ph type="title"/>
          </p:nvPr>
        </p:nvSpPr>
        <p:spPr/>
        <p:txBody>
          <a:bodyPr/>
          <a:lstStyle/>
          <a:p>
            <a:r>
              <a:rPr lang="ar-AE" dirty="0"/>
              <a:t>مجموعة "خيارات الورقة"</a:t>
            </a:r>
          </a:p>
        </p:txBody>
      </p:sp>
      <p:sp>
        <p:nvSpPr>
          <p:cNvPr id="3" name="Content Placeholder 2">
            <a:extLst>
              <a:ext uri="{FF2B5EF4-FFF2-40B4-BE49-F238E27FC236}">
                <a16:creationId xmlns:a16="http://schemas.microsoft.com/office/drawing/2014/main" id="{B62C8F72-3900-4834-9A9F-D86E29AFC2A2}"/>
              </a:ext>
            </a:extLst>
          </p:cNvPr>
          <p:cNvSpPr>
            <a:spLocks noGrp="1"/>
          </p:cNvSpPr>
          <p:nvPr>
            <p:ph idx="1"/>
          </p:nvPr>
        </p:nvSpPr>
        <p:spPr>
          <a:xfrm>
            <a:off x="457200" y="1600205"/>
            <a:ext cx="8229600" cy="1578002"/>
          </a:xfrm>
        </p:spPr>
        <p:txBody>
          <a:bodyPr/>
          <a:lstStyle/>
          <a:p>
            <a:pPr marL="0" indent="0">
              <a:buNone/>
            </a:pPr>
            <a:r>
              <a:rPr lang="ar-AE" sz="2800" dirty="0"/>
              <a:t>تسمح لك أوامر مجموعة خيارات الورقة (</a:t>
            </a:r>
            <a:r>
              <a:rPr lang="en-US" sz="2800" dirty="0"/>
              <a:t>Sheet Options</a:t>
            </a:r>
            <a:r>
              <a:rPr lang="ar-SA" sz="2800" dirty="0"/>
              <a:t> ) </a:t>
            </a:r>
            <a:r>
              <a:rPr lang="ar-AE" sz="2800" dirty="0">
                <a:solidFill>
                  <a:srgbClr val="00B050"/>
                </a:solidFill>
              </a:rPr>
              <a:t>بتغيير اتجاه الورقة، وإظهار / إخفاء / طباعة</a:t>
            </a:r>
            <a:r>
              <a:rPr lang="ar-SA" sz="2800" dirty="0">
                <a:solidFill>
                  <a:srgbClr val="00B050"/>
                </a:solidFill>
              </a:rPr>
              <a:t> </a:t>
            </a:r>
            <a:r>
              <a:rPr lang="ar-AE" sz="2800" dirty="0">
                <a:solidFill>
                  <a:srgbClr val="00B050"/>
                </a:solidFill>
              </a:rPr>
              <a:t>خطوط الشبكة وعناوين الأعمدة والصفوف</a:t>
            </a:r>
            <a:r>
              <a:rPr lang="ar-SA" sz="2800" dirty="0">
                <a:solidFill>
                  <a:srgbClr val="00B050"/>
                </a:solidFill>
              </a:rPr>
              <a:t>.</a:t>
            </a:r>
            <a:endParaRPr lang="ar-AE" sz="2800" dirty="0">
              <a:solidFill>
                <a:srgbClr val="00B050"/>
              </a:solidFill>
            </a:endParaRPr>
          </a:p>
        </p:txBody>
      </p:sp>
      <p:sp>
        <p:nvSpPr>
          <p:cNvPr id="4" name="Slide Number Placeholder 3">
            <a:extLst>
              <a:ext uri="{FF2B5EF4-FFF2-40B4-BE49-F238E27FC236}">
                <a16:creationId xmlns:a16="http://schemas.microsoft.com/office/drawing/2014/main" id="{EDDFED89-35A3-4AE3-861B-B6A451780D83}"/>
              </a:ext>
            </a:extLst>
          </p:cNvPr>
          <p:cNvSpPr>
            <a:spLocks noGrp="1"/>
          </p:cNvSpPr>
          <p:nvPr>
            <p:ph type="sldNum" sz="quarter" idx="12"/>
          </p:nvPr>
        </p:nvSpPr>
        <p:spPr/>
        <p:txBody>
          <a:bodyPr/>
          <a:lstStyle/>
          <a:p>
            <a:fld id="{5B1FFCDC-02D3-4D4E-9232-D72EE9C3B9A3}" type="slidenum">
              <a:rPr lang="en-US" smtClean="0"/>
              <a:pPr/>
              <a:t>88</a:t>
            </a:fld>
            <a:endParaRPr lang="en-US"/>
          </a:p>
        </p:txBody>
      </p:sp>
      <p:pic>
        <p:nvPicPr>
          <p:cNvPr id="6" name="Picture 5" descr="Graphical user interface, text, application&#10;&#10;Description automatically generated">
            <a:extLst>
              <a:ext uri="{FF2B5EF4-FFF2-40B4-BE49-F238E27FC236}">
                <a16:creationId xmlns:a16="http://schemas.microsoft.com/office/drawing/2014/main" id="{4C660937-A034-4488-A8B9-5F8D9F644550}"/>
              </a:ext>
            </a:extLst>
          </p:cNvPr>
          <p:cNvPicPr>
            <a:picLocks noChangeAspect="1"/>
          </p:cNvPicPr>
          <p:nvPr/>
        </p:nvPicPr>
        <p:blipFill>
          <a:blip r:embed="rId2"/>
          <a:stretch>
            <a:fillRect/>
          </a:stretch>
        </p:blipFill>
        <p:spPr>
          <a:xfrm>
            <a:off x="2214233" y="3513757"/>
            <a:ext cx="5189744" cy="2138803"/>
          </a:xfrm>
          <a:prstGeom prst="rect">
            <a:avLst/>
          </a:prstGeom>
        </p:spPr>
      </p:pic>
    </p:spTree>
    <p:extLst>
      <p:ext uri="{BB962C8B-B14F-4D97-AF65-F5344CB8AC3E}">
        <p14:creationId xmlns:p14="http://schemas.microsoft.com/office/powerpoint/2010/main" val="1355564206"/>
      </p:ext>
    </p:extLst>
  </p:cSld>
  <p:clrMapOvr>
    <a:masterClrMapping/>
  </p:clrMapOvr>
  <p:transition spd="slow">
    <p:push dir="u"/>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46F50-2C4F-4AD5-BC43-50B88170A8D6}"/>
              </a:ext>
            </a:extLst>
          </p:cNvPr>
          <p:cNvSpPr>
            <a:spLocks noGrp="1"/>
          </p:cNvSpPr>
          <p:nvPr>
            <p:ph type="title"/>
          </p:nvPr>
        </p:nvSpPr>
        <p:spPr>
          <a:xfrm>
            <a:off x="457200" y="322952"/>
            <a:ext cx="8229600" cy="453331"/>
          </a:xfrm>
        </p:spPr>
        <p:txBody>
          <a:bodyPr/>
          <a:lstStyle/>
          <a:p>
            <a:r>
              <a:rPr lang="ar-AE" dirty="0"/>
              <a:t>الورقة من اليمين لليسار</a:t>
            </a:r>
          </a:p>
        </p:txBody>
      </p:sp>
      <p:pic>
        <p:nvPicPr>
          <p:cNvPr id="6" name="Content Placeholder 5" descr="Graphical user interface, application, table, Excel&#10;&#10;Description automatically generated">
            <a:extLst>
              <a:ext uri="{FF2B5EF4-FFF2-40B4-BE49-F238E27FC236}">
                <a16:creationId xmlns:a16="http://schemas.microsoft.com/office/drawing/2014/main" id="{32E8E163-89BD-4A98-AED8-FF3FE3C2E4B7}"/>
              </a:ext>
            </a:extLst>
          </p:cNvPr>
          <p:cNvPicPr>
            <a:picLocks noGrp="1" noChangeAspect="1"/>
          </p:cNvPicPr>
          <p:nvPr>
            <p:ph idx="1"/>
          </p:nvPr>
        </p:nvPicPr>
        <p:blipFill>
          <a:blip r:embed="rId2"/>
          <a:stretch>
            <a:fillRect/>
          </a:stretch>
        </p:blipFill>
        <p:spPr>
          <a:xfrm>
            <a:off x="124287" y="1044746"/>
            <a:ext cx="8861677" cy="5588603"/>
          </a:xfrm>
        </p:spPr>
      </p:pic>
      <p:sp>
        <p:nvSpPr>
          <p:cNvPr id="4" name="Slide Number Placeholder 3">
            <a:extLst>
              <a:ext uri="{FF2B5EF4-FFF2-40B4-BE49-F238E27FC236}">
                <a16:creationId xmlns:a16="http://schemas.microsoft.com/office/drawing/2014/main" id="{762B7DA8-C0ED-4345-8BD8-07C1D90A7B2E}"/>
              </a:ext>
            </a:extLst>
          </p:cNvPr>
          <p:cNvSpPr>
            <a:spLocks noGrp="1"/>
          </p:cNvSpPr>
          <p:nvPr>
            <p:ph type="sldNum" sz="quarter" idx="12"/>
          </p:nvPr>
        </p:nvSpPr>
        <p:spPr/>
        <p:txBody>
          <a:bodyPr/>
          <a:lstStyle/>
          <a:p>
            <a:fld id="{5B1FFCDC-02D3-4D4E-9232-D72EE9C3B9A3}" type="slidenum">
              <a:rPr lang="en-US" smtClean="0"/>
              <a:pPr/>
              <a:t>89</a:t>
            </a:fld>
            <a:endParaRPr lang="en-US"/>
          </a:p>
        </p:txBody>
      </p:sp>
    </p:spTree>
    <p:extLst>
      <p:ext uri="{BB962C8B-B14F-4D97-AF65-F5344CB8AC3E}">
        <p14:creationId xmlns:p14="http://schemas.microsoft.com/office/powerpoint/2010/main" val="3427385818"/>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8CCD972-3CF0-4BDE-B650-C8895FC8768C}"/>
              </a:ext>
            </a:extLst>
          </p:cNvPr>
          <p:cNvSpPr/>
          <p:nvPr/>
        </p:nvSpPr>
        <p:spPr>
          <a:xfrm>
            <a:off x="-79049" y="3"/>
            <a:ext cx="9223051" cy="174002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ar-AE"/>
          </a:p>
        </p:txBody>
      </p:sp>
      <p:pic>
        <p:nvPicPr>
          <p:cNvPr id="5" name="Content Placeholder 4" descr="Graphical user interface, application, table, Excel&#10;&#10;Description automatically generated">
            <a:extLst>
              <a:ext uri="{FF2B5EF4-FFF2-40B4-BE49-F238E27FC236}">
                <a16:creationId xmlns:a16="http://schemas.microsoft.com/office/drawing/2014/main" id="{421C52D5-5456-4F98-B8B9-1F8B87266402}"/>
              </a:ext>
            </a:extLst>
          </p:cNvPr>
          <p:cNvPicPr>
            <a:picLocks noGrp="1" noChangeAspect="1"/>
          </p:cNvPicPr>
          <p:nvPr>
            <p:ph idx="1"/>
          </p:nvPr>
        </p:nvPicPr>
        <p:blipFill>
          <a:blip r:embed="rId2"/>
          <a:stretch>
            <a:fillRect/>
          </a:stretch>
        </p:blipFill>
        <p:spPr>
          <a:xfrm>
            <a:off x="-79047" y="1271157"/>
            <a:ext cx="9223049" cy="5586844"/>
          </a:xfrm>
        </p:spPr>
      </p:pic>
      <p:pic>
        <p:nvPicPr>
          <p:cNvPr id="3" name="Picture 2">
            <a:extLst>
              <a:ext uri="{FF2B5EF4-FFF2-40B4-BE49-F238E27FC236}">
                <a16:creationId xmlns:a16="http://schemas.microsoft.com/office/drawing/2014/main" id="{D30E246C-51A4-4780-BE73-44780F8594CA}"/>
              </a:ext>
            </a:extLst>
          </p:cNvPr>
          <p:cNvPicPr>
            <a:picLocks noChangeAspect="1"/>
          </p:cNvPicPr>
          <p:nvPr/>
        </p:nvPicPr>
        <p:blipFill>
          <a:blip r:embed="rId3"/>
          <a:stretch>
            <a:fillRect/>
          </a:stretch>
        </p:blipFill>
        <p:spPr>
          <a:xfrm>
            <a:off x="-39525" y="243906"/>
            <a:ext cx="9144000" cy="783353"/>
          </a:xfrm>
          <a:prstGeom prst="rect">
            <a:avLst/>
          </a:prstGeom>
        </p:spPr>
      </p:pic>
      <p:sp>
        <p:nvSpPr>
          <p:cNvPr id="2" name="Slide Number Placeholder 1">
            <a:extLst>
              <a:ext uri="{FF2B5EF4-FFF2-40B4-BE49-F238E27FC236}">
                <a16:creationId xmlns:a16="http://schemas.microsoft.com/office/drawing/2014/main" id="{5C2FEB0E-9CD4-406A-BB81-1FFBB243C858}"/>
              </a:ext>
            </a:extLst>
          </p:cNvPr>
          <p:cNvSpPr>
            <a:spLocks noGrp="1"/>
          </p:cNvSpPr>
          <p:nvPr>
            <p:ph type="sldNum" sz="quarter" idx="12"/>
          </p:nvPr>
        </p:nvSpPr>
        <p:spPr/>
        <p:txBody>
          <a:bodyPr/>
          <a:lstStyle/>
          <a:p>
            <a:fld id="{5B1FFCDC-02D3-4D4E-9232-D72EE9C3B9A3}" type="slidenum">
              <a:rPr lang="en-US" smtClean="0"/>
              <a:pPr/>
              <a:t>9</a:t>
            </a:fld>
            <a:endParaRPr lang="en-US"/>
          </a:p>
        </p:txBody>
      </p:sp>
    </p:spTree>
    <p:extLst>
      <p:ext uri="{BB962C8B-B14F-4D97-AF65-F5344CB8AC3E}">
        <p14:creationId xmlns:p14="http://schemas.microsoft.com/office/powerpoint/2010/main" val="3252948530"/>
      </p:ext>
    </p:extLst>
  </p:cSld>
  <p:clrMapOvr>
    <a:masterClrMapping/>
  </p:clrMapOvr>
  <p:transition spd="slow">
    <p:push dir="u"/>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70C7BD-C1B4-40F4-A70F-C5F7354D0537}"/>
              </a:ext>
            </a:extLst>
          </p:cNvPr>
          <p:cNvSpPr>
            <a:spLocks noGrp="1"/>
          </p:cNvSpPr>
          <p:nvPr>
            <p:ph type="title"/>
          </p:nvPr>
        </p:nvSpPr>
        <p:spPr>
          <a:xfrm>
            <a:off x="457200" y="274638"/>
            <a:ext cx="8229600" cy="817315"/>
          </a:xfrm>
        </p:spPr>
        <p:txBody>
          <a:bodyPr/>
          <a:lstStyle/>
          <a:p>
            <a:r>
              <a:rPr lang="ar-AE" sz="3600" dirty="0"/>
              <a:t>إخفاء خطوط الشبكة و رؤوس الأعمدة والصفوف</a:t>
            </a:r>
          </a:p>
        </p:txBody>
      </p:sp>
      <p:pic>
        <p:nvPicPr>
          <p:cNvPr id="6" name="Content Placeholder 5" descr="A picture containing table&#10;&#10;Description automatically generated">
            <a:extLst>
              <a:ext uri="{FF2B5EF4-FFF2-40B4-BE49-F238E27FC236}">
                <a16:creationId xmlns:a16="http://schemas.microsoft.com/office/drawing/2014/main" id="{AC4F924B-D0ED-42D4-B957-6896F908CAF5}"/>
              </a:ext>
            </a:extLst>
          </p:cNvPr>
          <p:cNvPicPr>
            <a:picLocks noGrp="1" noChangeAspect="1"/>
          </p:cNvPicPr>
          <p:nvPr>
            <p:ph idx="1"/>
          </p:nvPr>
        </p:nvPicPr>
        <p:blipFill rotWithShape="1">
          <a:blip r:embed="rId2"/>
          <a:srcRect l="61044"/>
          <a:stretch/>
        </p:blipFill>
        <p:spPr>
          <a:xfrm>
            <a:off x="5344358" y="1091953"/>
            <a:ext cx="3518110" cy="5558930"/>
          </a:xfrm>
        </p:spPr>
      </p:pic>
      <p:sp>
        <p:nvSpPr>
          <p:cNvPr id="4" name="Slide Number Placeholder 3">
            <a:extLst>
              <a:ext uri="{FF2B5EF4-FFF2-40B4-BE49-F238E27FC236}">
                <a16:creationId xmlns:a16="http://schemas.microsoft.com/office/drawing/2014/main" id="{83F7C740-DB98-4779-BEF7-CF2F1D4E56EE}"/>
              </a:ext>
            </a:extLst>
          </p:cNvPr>
          <p:cNvSpPr>
            <a:spLocks noGrp="1"/>
          </p:cNvSpPr>
          <p:nvPr>
            <p:ph type="sldNum" sz="quarter" idx="12"/>
          </p:nvPr>
        </p:nvSpPr>
        <p:spPr/>
        <p:txBody>
          <a:bodyPr/>
          <a:lstStyle/>
          <a:p>
            <a:fld id="{5B1FFCDC-02D3-4D4E-9232-D72EE9C3B9A3}" type="slidenum">
              <a:rPr lang="en-US" smtClean="0"/>
              <a:pPr/>
              <a:t>90</a:t>
            </a:fld>
            <a:endParaRPr lang="en-US"/>
          </a:p>
        </p:txBody>
      </p:sp>
      <p:pic>
        <p:nvPicPr>
          <p:cNvPr id="7" name="Content Placeholder 5" descr="A picture containing table&#10;&#10;Description automatically generated">
            <a:extLst>
              <a:ext uri="{FF2B5EF4-FFF2-40B4-BE49-F238E27FC236}">
                <a16:creationId xmlns:a16="http://schemas.microsoft.com/office/drawing/2014/main" id="{2FFDF9B2-6E84-4F1B-BA82-50411C4EA274}"/>
              </a:ext>
            </a:extLst>
          </p:cNvPr>
          <p:cNvPicPr>
            <a:picLocks noChangeAspect="1"/>
          </p:cNvPicPr>
          <p:nvPr/>
        </p:nvPicPr>
        <p:blipFill rotWithShape="1">
          <a:blip r:embed="rId2"/>
          <a:srcRect t="13772" r="39621" b="25415"/>
          <a:stretch/>
        </p:blipFill>
        <p:spPr bwMode="auto">
          <a:xfrm>
            <a:off x="67025" y="1674011"/>
            <a:ext cx="5277333" cy="4092036"/>
          </a:xfrm>
          <a:prstGeom prst="rect">
            <a:avLst/>
          </a:prstGeom>
          <a:noFill/>
          <a:ln w="9525">
            <a:noFill/>
            <a:miter lim="800000"/>
            <a:headEnd/>
            <a:tailEnd/>
          </a:ln>
        </p:spPr>
      </p:pic>
    </p:spTree>
    <p:extLst>
      <p:ext uri="{BB962C8B-B14F-4D97-AF65-F5344CB8AC3E}">
        <p14:creationId xmlns:p14="http://schemas.microsoft.com/office/powerpoint/2010/main" val="4183906448"/>
      </p:ext>
    </p:extLst>
  </p:cSld>
  <p:clrMapOvr>
    <a:masterClrMapping/>
  </p:clrMapOvr>
  <p:transition spd="slow">
    <p:push dir="u"/>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559FA0-7902-42DE-AD72-B1E82368D2EE}"/>
              </a:ext>
            </a:extLst>
          </p:cNvPr>
          <p:cNvSpPr>
            <a:spLocks noGrp="1"/>
          </p:cNvSpPr>
          <p:nvPr>
            <p:ph type="title"/>
          </p:nvPr>
        </p:nvSpPr>
        <p:spPr/>
        <p:txBody>
          <a:bodyPr/>
          <a:lstStyle/>
          <a:p>
            <a:r>
              <a:rPr lang="ar-AE" dirty="0"/>
              <a:t>عناوين الطباعة و خطوط الشبكة</a:t>
            </a:r>
          </a:p>
        </p:txBody>
      </p:sp>
      <p:pic>
        <p:nvPicPr>
          <p:cNvPr id="6" name="Content Placeholder 5" descr="Text, letter&#10;&#10;Description automatically generated">
            <a:extLst>
              <a:ext uri="{FF2B5EF4-FFF2-40B4-BE49-F238E27FC236}">
                <a16:creationId xmlns:a16="http://schemas.microsoft.com/office/drawing/2014/main" id="{0939C0F2-73E7-40B8-B242-4BE2CEE84CBB}"/>
              </a:ext>
            </a:extLst>
          </p:cNvPr>
          <p:cNvPicPr>
            <a:picLocks noGrp="1" noChangeAspect="1"/>
          </p:cNvPicPr>
          <p:nvPr>
            <p:ph idx="1"/>
          </p:nvPr>
        </p:nvPicPr>
        <p:blipFill>
          <a:blip r:embed="rId2"/>
          <a:stretch>
            <a:fillRect/>
          </a:stretch>
        </p:blipFill>
        <p:spPr>
          <a:xfrm>
            <a:off x="79779" y="1913690"/>
            <a:ext cx="8984442" cy="3830162"/>
          </a:xfrm>
        </p:spPr>
      </p:pic>
      <p:sp>
        <p:nvSpPr>
          <p:cNvPr id="4" name="Slide Number Placeholder 3">
            <a:extLst>
              <a:ext uri="{FF2B5EF4-FFF2-40B4-BE49-F238E27FC236}">
                <a16:creationId xmlns:a16="http://schemas.microsoft.com/office/drawing/2014/main" id="{1F4AB9EB-FEAA-4347-A71C-28B140E6263B}"/>
              </a:ext>
            </a:extLst>
          </p:cNvPr>
          <p:cNvSpPr>
            <a:spLocks noGrp="1"/>
          </p:cNvSpPr>
          <p:nvPr>
            <p:ph type="sldNum" sz="quarter" idx="12"/>
          </p:nvPr>
        </p:nvSpPr>
        <p:spPr/>
        <p:txBody>
          <a:bodyPr/>
          <a:lstStyle/>
          <a:p>
            <a:fld id="{5B1FFCDC-02D3-4D4E-9232-D72EE9C3B9A3}" type="slidenum">
              <a:rPr lang="en-US" smtClean="0"/>
              <a:pPr/>
              <a:t>91</a:t>
            </a:fld>
            <a:endParaRPr lang="en-US"/>
          </a:p>
        </p:txBody>
      </p:sp>
    </p:spTree>
    <p:extLst>
      <p:ext uri="{BB962C8B-B14F-4D97-AF65-F5344CB8AC3E}">
        <p14:creationId xmlns:p14="http://schemas.microsoft.com/office/powerpoint/2010/main" val="1796615825"/>
      </p:ext>
    </p:extLst>
  </p:cSld>
  <p:clrMapOvr>
    <a:masterClrMapping/>
  </p:clrMapOvr>
  <p:transition spd="slow">
    <p:push dir="u"/>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1387" y="-39539"/>
            <a:ext cx="8229600" cy="642986"/>
          </a:xfrm>
        </p:spPr>
        <p:txBody>
          <a:bodyPr/>
          <a:lstStyle/>
          <a:p>
            <a:r>
              <a:rPr lang="ar-AE" b="1" dirty="0"/>
              <a:t>     </a:t>
            </a:r>
            <a:r>
              <a:rPr lang="ar-SA" b="1" dirty="0"/>
              <a:t>تمرين </a:t>
            </a:r>
            <a:r>
              <a:rPr lang="en-US" b="1" dirty="0"/>
              <a:t> </a:t>
            </a:r>
            <a:r>
              <a:rPr lang="ar-SA" b="1" dirty="0"/>
              <a:t>21</a:t>
            </a:r>
            <a:r>
              <a:rPr lang="ar-AE" b="1" dirty="0"/>
              <a:t> </a:t>
            </a:r>
            <a:r>
              <a:rPr lang="ar-SA" b="1" dirty="0"/>
              <a:t>(تطبيقي)</a:t>
            </a:r>
            <a:endParaRPr lang="en-US" b="1" dirty="0"/>
          </a:p>
        </p:txBody>
      </p:sp>
      <p:sp>
        <p:nvSpPr>
          <p:cNvPr id="3" name="Content Placeholder 2"/>
          <p:cNvSpPr>
            <a:spLocks noGrp="1"/>
          </p:cNvSpPr>
          <p:nvPr>
            <p:ph idx="1"/>
          </p:nvPr>
        </p:nvSpPr>
        <p:spPr>
          <a:xfrm>
            <a:off x="457200" y="1749779"/>
            <a:ext cx="8229600" cy="4831644"/>
          </a:xfrm>
        </p:spPr>
        <p:txBody>
          <a:bodyPr/>
          <a:lstStyle/>
          <a:p>
            <a:pPr marL="0" indent="0">
              <a:buNone/>
            </a:pPr>
            <a:endParaRPr lang="ar-AE" sz="2800" dirty="0"/>
          </a:p>
          <a:p>
            <a:pPr marL="0" indent="0">
              <a:buNone/>
            </a:pPr>
            <a:endParaRPr lang="ar-AE" sz="2800" dirty="0"/>
          </a:p>
          <a:p>
            <a:pPr marL="457189" lvl="1" indent="0">
              <a:buNone/>
            </a:pPr>
            <a:endParaRPr lang="ar-AE" sz="2400" dirty="0"/>
          </a:p>
          <a:p>
            <a:pPr marL="457189" lvl="1" indent="0">
              <a:buNone/>
            </a:pPr>
            <a:endParaRPr lang="ar-AE" sz="2400" dirty="0"/>
          </a:p>
          <a:p>
            <a:pPr>
              <a:buFont typeface="Arial" pitchFamily="34" charset="0"/>
              <a:buChar char="•"/>
            </a:pPr>
            <a:endParaRPr lang="ar-SA" sz="2800" b="1" dirty="0">
              <a:solidFill>
                <a:schemeClr val="tx2">
                  <a:lumMod val="60000"/>
                  <a:lumOff val="40000"/>
                </a:schemeClr>
              </a:solidFill>
            </a:endParaRPr>
          </a:p>
          <a:p>
            <a:pPr marL="457189" lvl="1" indent="0">
              <a:buNone/>
            </a:pPr>
            <a:endParaRPr lang="ar-AE" sz="2400" dirty="0"/>
          </a:p>
        </p:txBody>
      </p:sp>
      <p:sp>
        <p:nvSpPr>
          <p:cNvPr id="5" name="Slide Number Placeholder 4">
            <a:extLst>
              <a:ext uri="{FF2B5EF4-FFF2-40B4-BE49-F238E27FC236}">
                <a16:creationId xmlns:a16="http://schemas.microsoft.com/office/drawing/2014/main" id="{6980F54B-75A1-4C48-BBE9-6FBA1540A9D5}"/>
              </a:ext>
            </a:extLst>
          </p:cNvPr>
          <p:cNvSpPr>
            <a:spLocks noGrp="1"/>
          </p:cNvSpPr>
          <p:nvPr>
            <p:ph type="sldNum" sz="quarter" idx="12"/>
          </p:nvPr>
        </p:nvSpPr>
        <p:spPr/>
        <p:txBody>
          <a:bodyPr/>
          <a:lstStyle/>
          <a:p>
            <a:fld id="{5B1FFCDC-02D3-4D4E-9232-D72EE9C3B9A3}" type="slidenum">
              <a:rPr lang="en-US" smtClean="0"/>
              <a:pPr/>
              <a:t>92</a:t>
            </a:fld>
            <a:endParaRPr lang="en-US"/>
          </a:p>
        </p:txBody>
      </p:sp>
      <p:pic>
        <p:nvPicPr>
          <p:cNvPr id="9" name="Picture 8" descr="A picture containing text, receipt, screenshot&#10;&#10;Description automatically generated">
            <a:extLst>
              <a:ext uri="{FF2B5EF4-FFF2-40B4-BE49-F238E27FC236}">
                <a16:creationId xmlns:a16="http://schemas.microsoft.com/office/drawing/2014/main" id="{15BE6684-23C5-4849-A39D-2E3EED36B77C}"/>
              </a:ext>
            </a:extLst>
          </p:cNvPr>
          <p:cNvPicPr>
            <a:picLocks noChangeAspect="1"/>
          </p:cNvPicPr>
          <p:nvPr/>
        </p:nvPicPr>
        <p:blipFill>
          <a:blip r:embed="rId3"/>
          <a:stretch>
            <a:fillRect/>
          </a:stretch>
        </p:blipFill>
        <p:spPr>
          <a:xfrm>
            <a:off x="1775534" y="614544"/>
            <a:ext cx="5592932" cy="5995246"/>
          </a:xfrm>
          <a:prstGeom prst="rect">
            <a:avLst/>
          </a:prstGeom>
        </p:spPr>
      </p:pic>
    </p:spTree>
    <p:extLst>
      <p:ext uri="{BB962C8B-B14F-4D97-AF65-F5344CB8AC3E}">
        <p14:creationId xmlns:p14="http://schemas.microsoft.com/office/powerpoint/2010/main" val="1097289978"/>
      </p:ext>
    </p:extLst>
  </p:cSld>
  <p:clrMapOvr>
    <a:masterClrMapping/>
  </p:clrMapOvr>
  <p:transition spd="slow">
    <p:push dir="u"/>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FC96B-2BCC-48FD-B8C7-C1487320E4FF}"/>
              </a:ext>
            </a:extLst>
          </p:cNvPr>
          <p:cNvSpPr>
            <a:spLocks noGrp="1"/>
          </p:cNvSpPr>
          <p:nvPr>
            <p:ph type="title"/>
          </p:nvPr>
        </p:nvSpPr>
        <p:spPr/>
        <p:txBody>
          <a:bodyPr/>
          <a:lstStyle/>
          <a:p>
            <a:r>
              <a:rPr lang="ar-AE" dirty="0"/>
              <a:t>علامة التبويب "صيغ"</a:t>
            </a:r>
          </a:p>
        </p:txBody>
      </p:sp>
      <p:sp>
        <p:nvSpPr>
          <p:cNvPr id="3" name="Content Placeholder 2">
            <a:extLst>
              <a:ext uri="{FF2B5EF4-FFF2-40B4-BE49-F238E27FC236}">
                <a16:creationId xmlns:a16="http://schemas.microsoft.com/office/drawing/2014/main" id="{ED404ABD-910E-4546-B2DA-F88864B9EE46}"/>
              </a:ext>
            </a:extLst>
          </p:cNvPr>
          <p:cNvSpPr>
            <a:spLocks noGrp="1"/>
          </p:cNvSpPr>
          <p:nvPr>
            <p:ph idx="1"/>
          </p:nvPr>
        </p:nvSpPr>
        <p:spPr>
          <a:xfrm>
            <a:off x="457200" y="1417639"/>
            <a:ext cx="8229600" cy="1813834"/>
          </a:xfrm>
        </p:spPr>
        <p:txBody>
          <a:bodyPr/>
          <a:lstStyle/>
          <a:p>
            <a:pPr algn="just"/>
            <a:r>
              <a:rPr lang="ar-AE" sz="2400" dirty="0"/>
              <a:t>تسمح لك علامة التبويب "صيغ" حساب البيانات باستخدام مجموعة متنوعة من الدوال المتاحة في أكسل</a:t>
            </a:r>
            <a:r>
              <a:rPr lang="ar-SA" sz="2400" dirty="0"/>
              <a:t> </a:t>
            </a:r>
            <a:r>
              <a:rPr lang="ar-AE" sz="2400" dirty="0"/>
              <a:t>2016</a:t>
            </a:r>
            <a:r>
              <a:rPr lang="ar-SA" sz="2400" dirty="0"/>
              <a:t>. </a:t>
            </a:r>
            <a:r>
              <a:rPr lang="ar-AE" sz="2400" dirty="0"/>
              <a:t>وسنتعرف في هذه الجلسة على المجموعة "مكتبة الدالة" التي تحتوي على دوال مدمجة تبسط</a:t>
            </a:r>
            <a:r>
              <a:rPr lang="ar-SA" sz="2400" dirty="0"/>
              <a:t> </a:t>
            </a:r>
            <a:r>
              <a:rPr lang="ar-AE" sz="2400" dirty="0"/>
              <a:t>مختلف</a:t>
            </a:r>
            <a:r>
              <a:rPr lang="en-US" sz="2400" dirty="0"/>
              <a:t> </a:t>
            </a:r>
            <a:r>
              <a:rPr lang="ar-AE" sz="2400" dirty="0"/>
              <a:t>العمليات الحسابية المعقدة</a:t>
            </a:r>
            <a:r>
              <a:rPr lang="ar-SA" sz="2400" dirty="0"/>
              <a:t>.</a:t>
            </a:r>
            <a:endParaRPr lang="ar-AE" sz="2400" dirty="0"/>
          </a:p>
        </p:txBody>
      </p:sp>
      <p:sp>
        <p:nvSpPr>
          <p:cNvPr id="4" name="Slide Number Placeholder 3">
            <a:extLst>
              <a:ext uri="{FF2B5EF4-FFF2-40B4-BE49-F238E27FC236}">
                <a16:creationId xmlns:a16="http://schemas.microsoft.com/office/drawing/2014/main" id="{83506523-C137-479C-86CD-8DBF55771E54}"/>
              </a:ext>
            </a:extLst>
          </p:cNvPr>
          <p:cNvSpPr>
            <a:spLocks noGrp="1"/>
          </p:cNvSpPr>
          <p:nvPr>
            <p:ph type="sldNum" sz="quarter" idx="12"/>
          </p:nvPr>
        </p:nvSpPr>
        <p:spPr/>
        <p:txBody>
          <a:bodyPr/>
          <a:lstStyle/>
          <a:p>
            <a:fld id="{5B1FFCDC-02D3-4D4E-9232-D72EE9C3B9A3}" type="slidenum">
              <a:rPr lang="en-US" smtClean="0"/>
              <a:pPr/>
              <a:t>93</a:t>
            </a:fld>
            <a:endParaRPr lang="en-US"/>
          </a:p>
        </p:txBody>
      </p:sp>
      <p:pic>
        <p:nvPicPr>
          <p:cNvPr id="6" name="Picture 5">
            <a:extLst>
              <a:ext uri="{FF2B5EF4-FFF2-40B4-BE49-F238E27FC236}">
                <a16:creationId xmlns:a16="http://schemas.microsoft.com/office/drawing/2014/main" id="{73E92320-960F-4FD4-B8C7-0880EAC45A0D}"/>
              </a:ext>
            </a:extLst>
          </p:cNvPr>
          <p:cNvPicPr>
            <a:picLocks noChangeAspect="1"/>
          </p:cNvPicPr>
          <p:nvPr/>
        </p:nvPicPr>
        <p:blipFill rotWithShape="1">
          <a:blip r:embed="rId2"/>
          <a:srcRect r="39709"/>
          <a:stretch/>
        </p:blipFill>
        <p:spPr>
          <a:xfrm>
            <a:off x="719092" y="3429000"/>
            <a:ext cx="7403977" cy="1535044"/>
          </a:xfrm>
          <a:prstGeom prst="rect">
            <a:avLst/>
          </a:prstGeom>
        </p:spPr>
      </p:pic>
      <p:pic>
        <p:nvPicPr>
          <p:cNvPr id="7" name="Picture 6">
            <a:extLst>
              <a:ext uri="{FF2B5EF4-FFF2-40B4-BE49-F238E27FC236}">
                <a16:creationId xmlns:a16="http://schemas.microsoft.com/office/drawing/2014/main" id="{F374421B-D116-41AE-BB60-AC6DE51C5931}"/>
              </a:ext>
            </a:extLst>
          </p:cNvPr>
          <p:cNvPicPr>
            <a:picLocks noChangeAspect="1"/>
          </p:cNvPicPr>
          <p:nvPr/>
        </p:nvPicPr>
        <p:blipFill rotWithShape="1">
          <a:blip r:embed="rId2"/>
          <a:srcRect l="59340" t="16972" r="105"/>
          <a:stretch/>
        </p:blipFill>
        <p:spPr>
          <a:xfrm>
            <a:off x="1722268" y="5161571"/>
            <a:ext cx="4980372" cy="1274515"/>
          </a:xfrm>
          <a:prstGeom prst="rect">
            <a:avLst/>
          </a:prstGeom>
        </p:spPr>
      </p:pic>
    </p:spTree>
    <p:extLst>
      <p:ext uri="{BB962C8B-B14F-4D97-AF65-F5344CB8AC3E}">
        <p14:creationId xmlns:p14="http://schemas.microsoft.com/office/powerpoint/2010/main" val="2017114240"/>
      </p:ext>
    </p:extLst>
  </p:cSld>
  <p:clrMapOvr>
    <a:masterClrMapping/>
  </p:clrMapOvr>
  <p:transition spd="slow">
    <p:push dir="u"/>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4C0873-28F0-4F7E-9410-3157EC364A12}"/>
              </a:ext>
            </a:extLst>
          </p:cNvPr>
          <p:cNvSpPr>
            <a:spLocks noGrp="1"/>
          </p:cNvSpPr>
          <p:nvPr>
            <p:ph type="title"/>
          </p:nvPr>
        </p:nvSpPr>
        <p:spPr/>
        <p:txBody>
          <a:bodyPr/>
          <a:lstStyle/>
          <a:p>
            <a:r>
              <a:rPr lang="ar-AE" dirty="0"/>
              <a:t>مجموعة "مكتبة الدالة"</a:t>
            </a:r>
          </a:p>
        </p:txBody>
      </p:sp>
      <p:pic>
        <p:nvPicPr>
          <p:cNvPr id="6" name="Content Placeholder 5" descr="Text&#10;&#10;Description automatically generated">
            <a:extLst>
              <a:ext uri="{FF2B5EF4-FFF2-40B4-BE49-F238E27FC236}">
                <a16:creationId xmlns:a16="http://schemas.microsoft.com/office/drawing/2014/main" id="{FF6E6A6F-2AA6-4B16-96C6-5EF3B86AF9C9}"/>
              </a:ext>
            </a:extLst>
          </p:cNvPr>
          <p:cNvPicPr>
            <a:picLocks noGrp="1" noChangeAspect="1"/>
          </p:cNvPicPr>
          <p:nvPr>
            <p:ph idx="1"/>
          </p:nvPr>
        </p:nvPicPr>
        <p:blipFill>
          <a:blip r:embed="rId2"/>
          <a:stretch>
            <a:fillRect/>
          </a:stretch>
        </p:blipFill>
        <p:spPr>
          <a:xfrm>
            <a:off x="457200" y="1312629"/>
            <a:ext cx="8299873" cy="5148735"/>
          </a:xfrm>
        </p:spPr>
      </p:pic>
      <p:sp>
        <p:nvSpPr>
          <p:cNvPr id="4" name="Slide Number Placeholder 3">
            <a:extLst>
              <a:ext uri="{FF2B5EF4-FFF2-40B4-BE49-F238E27FC236}">
                <a16:creationId xmlns:a16="http://schemas.microsoft.com/office/drawing/2014/main" id="{FB510CA9-91DE-419E-BAED-38BDA1861996}"/>
              </a:ext>
            </a:extLst>
          </p:cNvPr>
          <p:cNvSpPr>
            <a:spLocks noGrp="1"/>
          </p:cNvSpPr>
          <p:nvPr>
            <p:ph type="sldNum" sz="quarter" idx="12"/>
          </p:nvPr>
        </p:nvSpPr>
        <p:spPr/>
        <p:txBody>
          <a:bodyPr/>
          <a:lstStyle/>
          <a:p>
            <a:fld id="{5B1FFCDC-02D3-4D4E-9232-D72EE9C3B9A3}" type="slidenum">
              <a:rPr lang="en-US" smtClean="0"/>
              <a:pPr/>
              <a:t>94</a:t>
            </a:fld>
            <a:endParaRPr lang="en-US"/>
          </a:p>
        </p:txBody>
      </p:sp>
    </p:spTree>
    <p:extLst>
      <p:ext uri="{BB962C8B-B14F-4D97-AF65-F5344CB8AC3E}">
        <p14:creationId xmlns:p14="http://schemas.microsoft.com/office/powerpoint/2010/main" val="3945849901"/>
      </p:ext>
    </p:extLst>
  </p:cSld>
  <p:clrMapOvr>
    <a:masterClrMapping/>
  </p:clrMapOvr>
  <p:transition spd="slow">
    <p:push dir="u"/>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816CC7-5F6D-43F1-8971-8EAEEE9710EE}"/>
              </a:ext>
            </a:extLst>
          </p:cNvPr>
          <p:cNvSpPr>
            <a:spLocks noGrp="1"/>
          </p:cNvSpPr>
          <p:nvPr>
            <p:ph type="title"/>
          </p:nvPr>
        </p:nvSpPr>
        <p:spPr/>
        <p:txBody>
          <a:bodyPr/>
          <a:lstStyle/>
          <a:p>
            <a:r>
              <a:rPr lang="ar-AE" dirty="0"/>
              <a:t>ما الدالة؟</a:t>
            </a:r>
          </a:p>
        </p:txBody>
      </p:sp>
      <p:pic>
        <p:nvPicPr>
          <p:cNvPr id="6" name="Content Placeholder 5" descr="Text, letter&#10;&#10;Description automatically generated">
            <a:extLst>
              <a:ext uri="{FF2B5EF4-FFF2-40B4-BE49-F238E27FC236}">
                <a16:creationId xmlns:a16="http://schemas.microsoft.com/office/drawing/2014/main" id="{F7EF9316-5FF3-4E94-B171-4A6DF9D7D467}"/>
              </a:ext>
            </a:extLst>
          </p:cNvPr>
          <p:cNvPicPr>
            <a:picLocks noGrp="1" noChangeAspect="1"/>
          </p:cNvPicPr>
          <p:nvPr>
            <p:ph idx="1"/>
          </p:nvPr>
        </p:nvPicPr>
        <p:blipFill rotWithShape="1">
          <a:blip r:embed="rId2"/>
          <a:srcRect l="21798" t="37100" b="36968"/>
          <a:stretch/>
        </p:blipFill>
        <p:spPr>
          <a:xfrm>
            <a:off x="1174072" y="2638312"/>
            <a:ext cx="6795856" cy="834501"/>
          </a:xfrm>
        </p:spPr>
      </p:pic>
      <p:sp>
        <p:nvSpPr>
          <p:cNvPr id="4" name="Slide Number Placeholder 3">
            <a:extLst>
              <a:ext uri="{FF2B5EF4-FFF2-40B4-BE49-F238E27FC236}">
                <a16:creationId xmlns:a16="http://schemas.microsoft.com/office/drawing/2014/main" id="{A98B079E-8CEE-409D-A205-50AC8ED43D27}"/>
              </a:ext>
            </a:extLst>
          </p:cNvPr>
          <p:cNvSpPr>
            <a:spLocks noGrp="1"/>
          </p:cNvSpPr>
          <p:nvPr>
            <p:ph type="sldNum" sz="quarter" idx="12"/>
          </p:nvPr>
        </p:nvSpPr>
        <p:spPr/>
        <p:txBody>
          <a:bodyPr/>
          <a:lstStyle/>
          <a:p>
            <a:fld id="{5B1FFCDC-02D3-4D4E-9232-D72EE9C3B9A3}" type="slidenum">
              <a:rPr lang="en-US" smtClean="0"/>
              <a:pPr/>
              <a:t>95</a:t>
            </a:fld>
            <a:endParaRPr lang="en-US"/>
          </a:p>
        </p:txBody>
      </p:sp>
      <p:pic>
        <p:nvPicPr>
          <p:cNvPr id="7" name="Content Placeholder 5" descr="Text, letter&#10;&#10;Description automatically generated">
            <a:extLst>
              <a:ext uri="{FF2B5EF4-FFF2-40B4-BE49-F238E27FC236}">
                <a16:creationId xmlns:a16="http://schemas.microsoft.com/office/drawing/2014/main" id="{0E3DF3B1-D9B6-487A-A8E4-01C186506CBA}"/>
              </a:ext>
            </a:extLst>
          </p:cNvPr>
          <p:cNvPicPr>
            <a:picLocks noChangeAspect="1"/>
          </p:cNvPicPr>
          <p:nvPr/>
        </p:nvPicPr>
        <p:blipFill rotWithShape="1">
          <a:blip r:embed="rId2"/>
          <a:srcRect b="65429"/>
          <a:stretch/>
        </p:blipFill>
        <p:spPr bwMode="auto">
          <a:xfrm>
            <a:off x="453932" y="1322876"/>
            <a:ext cx="8690068" cy="1112480"/>
          </a:xfrm>
          <a:prstGeom prst="rect">
            <a:avLst/>
          </a:prstGeom>
          <a:noFill/>
          <a:ln w="9525">
            <a:noFill/>
            <a:miter lim="800000"/>
            <a:headEnd/>
            <a:tailEnd/>
          </a:ln>
        </p:spPr>
      </p:pic>
      <p:pic>
        <p:nvPicPr>
          <p:cNvPr id="8" name="Content Placeholder 5" descr="Text, letter&#10;&#10;Description automatically generated">
            <a:extLst>
              <a:ext uri="{FF2B5EF4-FFF2-40B4-BE49-F238E27FC236}">
                <a16:creationId xmlns:a16="http://schemas.microsoft.com/office/drawing/2014/main" id="{A7012014-FDE4-49A2-87C8-FC194A900CC1}"/>
              </a:ext>
            </a:extLst>
          </p:cNvPr>
          <p:cNvPicPr>
            <a:picLocks noChangeAspect="1"/>
          </p:cNvPicPr>
          <p:nvPr/>
        </p:nvPicPr>
        <p:blipFill rotWithShape="1">
          <a:blip r:embed="rId2"/>
          <a:srcRect t="65429"/>
          <a:stretch/>
        </p:blipFill>
        <p:spPr bwMode="auto">
          <a:xfrm>
            <a:off x="365853" y="5097270"/>
            <a:ext cx="8690068" cy="1112480"/>
          </a:xfrm>
          <a:prstGeom prst="rect">
            <a:avLst/>
          </a:prstGeom>
          <a:noFill/>
          <a:ln w="9525">
            <a:noFill/>
            <a:miter lim="800000"/>
            <a:headEnd/>
            <a:tailEnd/>
          </a:ln>
        </p:spPr>
      </p:pic>
      <p:grpSp>
        <p:nvGrpSpPr>
          <p:cNvPr id="19" name="Group 18">
            <a:extLst>
              <a:ext uri="{FF2B5EF4-FFF2-40B4-BE49-F238E27FC236}">
                <a16:creationId xmlns:a16="http://schemas.microsoft.com/office/drawing/2014/main" id="{3C8271DB-F5B1-48B3-BE48-949FB8B2579B}"/>
              </a:ext>
            </a:extLst>
          </p:cNvPr>
          <p:cNvGrpSpPr/>
          <p:nvPr/>
        </p:nvGrpSpPr>
        <p:grpSpPr>
          <a:xfrm>
            <a:off x="2924937" y="3504747"/>
            <a:ext cx="3294126" cy="1308483"/>
            <a:chOff x="571472" y="1643050"/>
            <a:chExt cx="3294126" cy="1308483"/>
          </a:xfrm>
        </p:grpSpPr>
        <p:pic>
          <p:nvPicPr>
            <p:cNvPr id="9" name="Picture 2">
              <a:extLst>
                <a:ext uri="{FF2B5EF4-FFF2-40B4-BE49-F238E27FC236}">
                  <a16:creationId xmlns:a16="http://schemas.microsoft.com/office/drawing/2014/main" id="{F0D63A68-F480-4F62-9445-4E94FFB65A4D}"/>
                </a:ext>
              </a:extLst>
            </p:cNvPr>
            <p:cNvPicPr>
              <a:picLocks noChangeAspect="1" noChangeArrowheads="1"/>
            </p:cNvPicPr>
            <p:nvPr/>
          </p:nvPicPr>
          <p:blipFill>
            <a:blip r:embed="rId3" cstate="print"/>
            <a:srcRect/>
            <a:stretch>
              <a:fillRect/>
            </a:stretch>
          </p:blipFill>
          <p:spPr bwMode="auto">
            <a:xfrm>
              <a:off x="571472" y="2143116"/>
              <a:ext cx="2066925" cy="409575"/>
            </a:xfrm>
            <a:prstGeom prst="rect">
              <a:avLst/>
            </a:prstGeom>
            <a:noFill/>
            <a:ln w="3175">
              <a:solidFill>
                <a:schemeClr val="tx1"/>
              </a:solidFill>
              <a:miter lim="800000"/>
              <a:headEnd/>
              <a:tailEnd/>
            </a:ln>
            <a:effectLst>
              <a:outerShdw blurRad="50800" dist="38100" dir="8100000" algn="tr" rotWithShape="0">
                <a:prstClr val="black">
                  <a:alpha val="40000"/>
                </a:prstClr>
              </a:outerShdw>
            </a:effectLst>
          </p:spPr>
        </p:pic>
        <p:grpSp>
          <p:nvGrpSpPr>
            <p:cNvPr id="10" name="Group 11">
              <a:extLst>
                <a:ext uri="{FF2B5EF4-FFF2-40B4-BE49-F238E27FC236}">
                  <a16:creationId xmlns:a16="http://schemas.microsoft.com/office/drawing/2014/main" id="{8D738EEC-728D-4E15-BC9A-C1B7F5A749DD}"/>
                </a:ext>
              </a:extLst>
            </p:cNvPr>
            <p:cNvGrpSpPr/>
            <p:nvPr/>
          </p:nvGrpSpPr>
          <p:grpSpPr>
            <a:xfrm>
              <a:off x="1500166" y="2571744"/>
              <a:ext cx="2304254" cy="379789"/>
              <a:chOff x="3131839" y="3501007"/>
              <a:chExt cx="2304254" cy="379789"/>
            </a:xfrm>
          </p:grpSpPr>
          <p:grpSp>
            <p:nvGrpSpPr>
              <p:cNvPr id="11" name="Group 27">
                <a:extLst>
                  <a:ext uri="{FF2B5EF4-FFF2-40B4-BE49-F238E27FC236}">
                    <a16:creationId xmlns:a16="http://schemas.microsoft.com/office/drawing/2014/main" id="{0B539B1A-41BD-40EE-98C8-C2C1F49A556F}"/>
                  </a:ext>
                </a:extLst>
              </p:cNvPr>
              <p:cNvGrpSpPr/>
              <p:nvPr/>
            </p:nvGrpSpPr>
            <p:grpSpPr>
              <a:xfrm>
                <a:off x="4139954" y="3501012"/>
                <a:ext cx="1296139" cy="379784"/>
                <a:chOff x="4408606" y="938788"/>
                <a:chExt cx="1093618" cy="500562"/>
              </a:xfrm>
            </p:grpSpPr>
            <p:sp>
              <p:nvSpPr>
                <p:cNvPr id="13" name="مربع نص 72">
                  <a:extLst>
                    <a:ext uri="{FF2B5EF4-FFF2-40B4-BE49-F238E27FC236}">
                      <a16:creationId xmlns:a16="http://schemas.microsoft.com/office/drawing/2014/main" id="{156E2280-00FF-4017-8E6E-B580B2ED389A}"/>
                    </a:ext>
                  </a:extLst>
                </p:cNvPr>
                <p:cNvSpPr txBox="1"/>
                <p:nvPr/>
              </p:nvSpPr>
              <p:spPr>
                <a:xfrm>
                  <a:off x="4712386" y="1033694"/>
                  <a:ext cx="789838" cy="405656"/>
                </a:xfrm>
                <a:prstGeom prst="rect">
                  <a:avLst/>
                </a:prstGeom>
                <a:noFill/>
              </p:spPr>
              <p:txBody>
                <a:bodyPr wrap="square" rtlCol="0">
                  <a:spAutoFit/>
                </a:bodyPr>
                <a:ls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l"/>
                  <a:r>
                    <a:rPr lang="ar-SA" sz="1400" dirty="0">
                      <a:solidFill>
                        <a:srgbClr val="000000"/>
                      </a:solidFill>
                    </a:rPr>
                    <a:t>قوسين الدالة</a:t>
                  </a:r>
                </a:p>
              </p:txBody>
            </p:sp>
            <p:sp>
              <p:nvSpPr>
                <p:cNvPr id="14" name="Bent Arrow 15">
                  <a:extLst>
                    <a:ext uri="{FF2B5EF4-FFF2-40B4-BE49-F238E27FC236}">
                      <a16:creationId xmlns:a16="http://schemas.microsoft.com/office/drawing/2014/main" id="{754130AA-04E9-41B2-A76D-5FD89B76C3FF}"/>
                    </a:ext>
                  </a:extLst>
                </p:cNvPr>
                <p:cNvSpPr/>
                <p:nvPr/>
              </p:nvSpPr>
              <p:spPr>
                <a:xfrm rot="5400000" flipH="1" flipV="1">
                  <a:off x="4418137" y="929257"/>
                  <a:ext cx="284719" cy="303782"/>
                </a:xfrm>
                <a:prstGeom prst="bentArrow">
                  <a:avLst>
                    <a:gd name="adj1" fmla="val 0"/>
                    <a:gd name="adj2" fmla="val 1132"/>
                    <a:gd name="adj3" fmla="val 0"/>
                    <a:gd name="adj4" fmla="val 21479"/>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dirty="0">
                    <a:solidFill>
                      <a:srgbClr val="000000"/>
                    </a:solidFill>
                  </a:endParaRPr>
                </a:p>
              </p:txBody>
            </p:sp>
          </p:grpSp>
          <p:sp>
            <p:nvSpPr>
              <p:cNvPr id="12" name="Bent Arrow 29">
                <a:extLst>
                  <a:ext uri="{FF2B5EF4-FFF2-40B4-BE49-F238E27FC236}">
                    <a16:creationId xmlns:a16="http://schemas.microsoft.com/office/drawing/2014/main" id="{2F835E08-3647-4EC7-89D4-DF8E785040C9}"/>
                  </a:ext>
                </a:extLst>
              </p:cNvPr>
              <p:cNvSpPr/>
              <p:nvPr/>
            </p:nvSpPr>
            <p:spPr>
              <a:xfrm rot="5400000" flipH="1" flipV="1">
                <a:off x="3599891" y="3032955"/>
                <a:ext cx="216021" cy="1152126"/>
              </a:xfrm>
              <a:prstGeom prst="bentArrow">
                <a:avLst>
                  <a:gd name="adj1" fmla="val 0"/>
                  <a:gd name="adj2" fmla="val 1132"/>
                  <a:gd name="adj3" fmla="val 0"/>
                  <a:gd name="adj4" fmla="val 21479"/>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dirty="0">
                  <a:solidFill>
                    <a:srgbClr val="000000"/>
                  </a:solidFill>
                </a:endParaRPr>
              </a:p>
            </p:txBody>
          </p:sp>
        </p:grpSp>
        <p:sp>
          <p:nvSpPr>
            <p:cNvPr id="15" name="مربع نص 72">
              <a:extLst>
                <a:ext uri="{FF2B5EF4-FFF2-40B4-BE49-F238E27FC236}">
                  <a16:creationId xmlns:a16="http://schemas.microsoft.com/office/drawing/2014/main" id="{AA38673E-0962-455D-AB49-D84945691BFC}"/>
                </a:ext>
              </a:extLst>
            </p:cNvPr>
            <p:cNvSpPr txBox="1"/>
            <p:nvPr/>
          </p:nvSpPr>
          <p:spPr>
            <a:xfrm>
              <a:off x="2857488" y="1857364"/>
              <a:ext cx="1008110" cy="307777"/>
            </a:xfrm>
            <a:prstGeom prst="rect">
              <a:avLst/>
            </a:prstGeom>
            <a:noFill/>
          </p:spPr>
          <p:txBody>
            <a:bodyPr wrap="square" rtlCol="0">
              <a:spAutoFit/>
            </a:bodyPr>
            <a:ls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l"/>
              <a:r>
                <a:rPr lang="ar-SA" sz="1400" dirty="0">
                  <a:solidFill>
                    <a:srgbClr val="000000"/>
                  </a:solidFill>
                </a:rPr>
                <a:t>وسيطات الدالة</a:t>
              </a:r>
            </a:p>
          </p:txBody>
        </p:sp>
        <p:sp>
          <p:nvSpPr>
            <p:cNvPr id="16" name="Bent Arrow 29">
              <a:extLst>
                <a:ext uri="{FF2B5EF4-FFF2-40B4-BE49-F238E27FC236}">
                  <a16:creationId xmlns:a16="http://schemas.microsoft.com/office/drawing/2014/main" id="{D935F574-6CE4-4F07-ABE9-3036BD4C9579}"/>
                </a:ext>
              </a:extLst>
            </p:cNvPr>
            <p:cNvSpPr/>
            <p:nvPr/>
          </p:nvSpPr>
          <p:spPr>
            <a:xfrm rot="5400000" flipV="1">
              <a:off x="2324269" y="1676203"/>
              <a:ext cx="216024" cy="864098"/>
            </a:xfrm>
            <a:prstGeom prst="bentArrow">
              <a:avLst>
                <a:gd name="adj1" fmla="val 0"/>
                <a:gd name="adj2" fmla="val 1132"/>
                <a:gd name="adj3" fmla="val 0"/>
                <a:gd name="adj4" fmla="val 21479"/>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dirty="0">
                <a:solidFill>
                  <a:srgbClr val="000000"/>
                </a:solidFill>
              </a:endParaRPr>
            </a:p>
          </p:txBody>
        </p:sp>
        <p:sp>
          <p:nvSpPr>
            <p:cNvPr id="17" name="مربع نص 72">
              <a:extLst>
                <a:ext uri="{FF2B5EF4-FFF2-40B4-BE49-F238E27FC236}">
                  <a16:creationId xmlns:a16="http://schemas.microsoft.com/office/drawing/2014/main" id="{0B4BDEDC-0D39-4280-A6B7-1DAEC8AB36DC}"/>
                </a:ext>
              </a:extLst>
            </p:cNvPr>
            <p:cNvSpPr txBox="1"/>
            <p:nvPr/>
          </p:nvSpPr>
          <p:spPr>
            <a:xfrm>
              <a:off x="2285984" y="1643050"/>
              <a:ext cx="720080" cy="307778"/>
            </a:xfrm>
            <a:prstGeom prst="rect">
              <a:avLst/>
            </a:prstGeom>
            <a:noFill/>
          </p:spPr>
          <p:txBody>
            <a:bodyPr wrap="square" rtlCol="0">
              <a:spAutoFit/>
            </a:bodyPr>
            <a:ls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l"/>
              <a:r>
                <a:rPr lang="ar-SA" sz="1400" dirty="0">
                  <a:solidFill>
                    <a:srgbClr val="000000"/>
                  </a:solidFill>
                </a:rPr>
                <a:t>اسم الدالة</a:t>
              </a:r>
            </a:p>
          </p:txBody>
        </p:sp>
        <p:sp>
          <p:nvSpPr>
            <p:cNvPr id="18" name="Bent Arrow 29">
              <a:extLst>
                <a:ext uri="{FF2B5EF4-FFF2-40B4-BE49-F238E27FC236}">
                  <a16:creationId xmlns:a16="http://schemas.microsoft.com/office/drawing/2014/main" id="{386C20A5-15FA-4191-9102-7F056EA1585A}"/>
                </a:ext>
              </a:extLst>
            </p:cNvPr>
            <p:cNvSpPr/>
            <p:nvPr/>
          </p:nvSpPr>
          <p:spPr>
            <a:xfrm rot="5400000" flipV="1">
              <a:off x="1503644" y="1282382"/>
              <a:ext cx="278796" cy="1428760"/>
            </a:xfrm>
            <a:prstGeom prst="bentArrow">
              <a:avLst>
                <a:gd name="adj1" fmla="val 0"/>
                <a:gd name="adj2" fmla="val 1132"/>
                <a:gd name="adj3" fmla="val 0"/>
                <a:gd name="adj4" fmla="val 21479"/>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dirty="0">
                <a:solidFill>
                  <a:srgbClr val="000000"/>
                </a:solidFill>
              </a:endParaRPr>
            </a:p>
          </p:txBody>
        </p:sp>
      </p:grpSp>
    </p:spTree>
    <p:extLst>
      <p:ext uri="{BB962C8B-B14F-4D97-AF65-F5344CB8AC3E}">
        <p14:creationId xmlns:p14="http://schemas.microsoft.com/office/powerpoint/2010/main" val="102231282"/>
      </p:ext>
    </p:extLst>
  </p:cSld>
  <p:clrMapOvr>
    <a:masterClrMapping/>
  </p:clrMapOvr>
  <p:transition spd="slow">
    <p:push dir="u"/>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A739B-4BB0-424E-9F11-42EBF8AFEA1D}"/>
              </a:ext>
            </a:extLst>
          </p:cNvPr>
          <p:cNvSpPr>
            <a:spLocks noGrp="1"/>
          </p:cNvSpPr>
          <p:nvPr>
            <p:ph type="title"/>
          </p:nvPr>
        </p:nvSpPr>
        <p:spPr>
          <a:xfrm>
            <a:off x="457200" y="-61999"/>
            <a:ext cx="8229600" cy="704104"/>
          </a:xfrm>
        </p:spPr>
        <p:txBody>
          <a:bodyPr/>
          <a:lstStyle/>
          <a:p>
            <a:pPr algn="r"/>
            <a:r>
              <a:rPr lang="ar-AE" dirty="0"/>
              <a:t>الدالة </a:t>
            </a:r>
            <a:r>
              <a:rPr lang="en-US" dirty="0"/>
              <a:t>SUM</a:t>
            </a:r>
            <a:endParaRPr lang="ar-AE" dirty="0"/>
          </a:p>
        </p:txBody>
      </p:sp>
      <p:sp>
        <p:nvSpPr>
          <p:cNvPr id="3" name="Content Placeholder 2">
            <a:extLst>
              <a:ext uri="{FF2B5EF4-FFF2-40B4-BE49-F238E27FC236}">
                <a16:creationId xmlns:a16="http://schemas.microsoft.com/office/drawing/2014/main" id="{1E12827A-D2D0-4130-ADAA-880BC1799D0C}"/>
              </a:ext>
            </a:extLst>
          </p:cNvPr>
          <p:cNvSpPr>
            <a:spLocks noGrp="1"/>
          </p:cNvSpPr>
          <p:nvPr>
            <p:ph idx="1"/>
          </p:nvPr>
        </p:nvSpPr>
        <p:spPr>
          <a:xfrm>
            <a:off x="0" y="588326"/>
            <a:ext cx="9144000" cy="477171"/>
          </a:xfrm>
        </p:spPr>
        <p:style>
          <a:lnRef idx="0">
            <a:schemeClr val="accent3"/>
          </a:lnRef>
          <a:fillRef idx="3">
            <a:schemeClr val="accent3"/>
          </a:fillRef>
          <a:effectRef idx="3">
            <a:schemeClr val="accent3"/>
          </a:effectRef>
          <a:fontRef idx="minor">
            <a:schemeClr val="lt1"/>
          </a:fontRef>
        </p:style>
        <p:txBody>
          <a:bodyPr/>
          <a:lstStyle/>
          <a:p>
            <a:r>
              <a:rPr lang="ar-AE" sz="2000" b="1" i="0" dirty="0">
                <a:solidFill>
                  <a:srgbClr val="242021"/>
                </a:solidFill>
                <a:effectLst/>
                <a:latin typeface="Baseet"/>
              </a:rPr>
              <a:t>تحسب الدالة </a:t>
            </a:r>
            <a:r>
              <a:rPr lang="en-US" sz="2000" b="1" dirty="0">
                <a:solidFill>
                  <a:srgbClr val="242021"/>
                </a:solidFill>
                <a:latin typeface="Baseet"/>
              </a:rPr>
              <a:t> </a:t>
            </a:r>
            <a:r>
              <a:rPr lang="en-US" sz="2000" b="1" i="0" dirty="0">
                <a:solidFill>
                  <a:srgbClr val="242021"/>
                </a:solidFill>
                <a:effectLst/>
                <a:latin typeface="Baseet"/>
              </a:rPr>
              <a:t>SUM</a:t>
            </a:r>
            <a:r>
              <a:rPr lang="ar-AE" sz="2000" b="1" i="0" dirty="0">
                <a:solidFill>
                  <a:srgbClr val="242021"/>
                </a:solidFill>
                <a:effectLst/>
                <a:latin typeface="Baseet"/>
              </a:rPr>
              <a:t>مجموع القيم الموجودة في مجموعة من الخلايا</a:t>
            </a:r>
            <a:r>
              <a:rPr lang="ar-SA" sz="2000" b="1" dirty="0">
                <a:solidFill>
                  <a:srgbClr val="242021"/>
                </a:solidFill>
                <a:latin typeface="Baseet"/>
              </a:rPr>
              <a:t>.</a:t>
            </a:r>
            <a:br>
              <a:rPr lang="ar-AE" sz="2000" b="1" dirty="0"/>
            </a:br>
            <a:endParaRPr lang="ar-AE" sz="2000" b="1" dirty="0"/>
          </a:p>
        </p:txBody>
      </p:sp>
      <p:sp>
        <p:nvSpPr>
          <p:cNvPr id="4" name="Slide Number Placeholder 3">
            <a:extLst>
              <a:ext uri="{FF2B5EF4-FFF2-40B4-BE49-F238E27FC236}">
                <a16:creationId xmlns:a16="http://schemas.microsoft.com/office/drawing/2014/main" id="{774AA887-401C-4E94-A59C-DE6F89CE4650}"/>
              </a:ext>
            </a:extLst>
          </p:cNvPr>
          <p:cNvSpPr>
            <a:spLocks noGrp="1"/>
          </p:cNvSpPr>
          <p:nvPr>
            <p:ph type="sldNum" sz="quarter" idx="12"/>
          </p:nvPr>
        </p:nvSpPr>
        <p:spPr/>
        <p:txBody>
          <a:bodyPr/>
          <a:lstStyle/>
          <a:p>
            <a:fld id="{5B1FFCDC-02D3-4D4E-9232-D72EE9C3B9A3}" type="slidenum">
              <a:rPr lang="en-US" smtClean="0"/>
              <a:pPr/>
              <a:t>96</a:t>
            </a:fld>
            <a:endParaRPr lang="en-US"/>
          </a:p>
        </p:txBody>
      </p:sp>
      <p:pic>
        <p:nvPicPr>
          <p:cNvPr id="6" name="Picture 5" descr="Graphical user interface, text, application&#10;&#10;Description automatically generated">
            <a:extLst>
              <a:ext uri="{FF2B5EF4-FFF2-40B4-BE49-F238E27FC236}">
                <a16:creationId xmlns:a16="http://schemas.microsoft.com/office/drawing/2014/main" id="{19787832-1B4D-4B00-B057-EE645341324C}"/>
              </a:ext>
            </a:extLst>
          </p:cNvPr>
          <p:cNvPicPr>
            <a:picLocks noChangeAspect="1"/>
          </p:cNvPicPr>
          <p:nvPr/>
        </p:nvPicPr>
        <p:blipFill rotWithShape="1">
          <a:blip r:embed="rId2"/>
          <a:srcRect t="57249" r="36216"/>
          <a:stretch/>
        </p:blipFill>
        <p:spPr>
          <a:xfrm>
            <a:off x="684146" y="4298599"/>
            <a:ext cx="4415279" cy="2422880"/>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68165BB3-690A-42A5-AFF5-C6944163B225}"/>
              </a:ext>
            </a:extLst>
          </p:cNvPr>
          <p:cNvPicPr>
            <a:picLocks noChangeAspect="1"/>
          </p:cNvPicPr>
          <p:nvPr/>
        </p:nvPicPr>
        <p:blipFill rotWithShape="1">
          <a:blip r:embed="rId2"/>
          <a:srcRect l="63342" b="19307"/>
          <a:stretch/>
        </p:blipFill>
        <p:spPr>
          <a:xfrm>
            <a:off x="5483441" y="1092255"/>
            <a:ext cx="3203359" cy="5773056"/>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456D4D43-350D-44CE-9AD5-EB9E141250F9}"/>
              </a:ext>
            </a:extLst>
          </p:cNvPr>
          <p:cNvPicPr>
            <a:picLocks noChangeAspect="1"/>
          </p:cNvPicPr>
          <p:nvPr/>
        </p:nvPicPr>
        <p:blipFill rotWithShape="1">
          <a:blip r:embed="rId2"/>
          <a:srcRect r="36216" b="42773"/>
          <a:stretch/>
        </p:blipFill>
        <p:spPr>
          <a:xfrm>
            <a:off x="684147" y="1266506"/>
            <a:ext cx="4415279" cy="2857842"/>
          </a:xfrm>
          <a:prstGeom prst="rect">
            <a:avLst/>
          </a:prstGeom>
        </p:spPr>
      </p:pic>
      <p:pic>
        <p:nvPicPr>
          <p:cNvPr id="10" name="Picture 9">
            <a:extLst>
              <a:ext uri="{FF2B5EF4-FFF2-40B4-BE49-F238E27FC236}">
                <a16:creationId xmlns:a16="http://schemas.microsoft.com/office/drawing/2014/main" id="{DEEAF9D7-9EC6-4AFF-8948-E7D367BC94D8}"/>
              </a:ext>
            </a:extLst>
          </p:cNvPr>
          <p:cNvPicPr>
            <a:picLocks noChangeAspect="1"/>
          </p:cNvPicPr>
          <p:nvPr/>
        </p:nvPicPr>
        <p:blipFill>
          <a:blip r:embed="rId3"/>
          <a:stretch>
            <a:fillRect/>
          </a:stretch>
        </p:blipFill>
        <p:spPr>
          <a:xfrm>
            <a:off x="190271" y="117120"/>
            <a:ext cx="4208891" cy="477171"/>
          </a:xfrm>
          <a:prstGeom prst="rect">
            <a:avLst/>
          </a:prstGeom>
        </p:spPr>
      </p:pic>
    </p:spTree>
    <p:extLst>
      <p:ext uri="{BB962C8B-B14F-4D97-AF65-F5344CB8AC3E}">
        <p14:creationId xmlns:p14="http://schemas.microsoft.com/office/powerpoint/2010/main" val="1955001901"/>
      </p:ext>
    </p:extLst>
  </p:cSld>
  <p:clrMapOvr>
    <a:masterClrMapping/>
  </p:clrMapOvr>
  <p:transition spd="slow">
    <p:push dir="u"/>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A739B-4BB0-424E-9F11-42EBF8AFEA1D}"/>
              </a:ext>
            </a:extLst>
          </p:cNvPr>
          <p:cNvSpPr>
            <a:spLocks noGrp="1"/>
          </p:cNvSpPr>
          <p:nvPr>
            <p:ph type="title"/>
          </p:nvPr>
        </p:nvSpPr>
        <p:spPr>
          <a:xfrm>
            <a:off x="571891" y="0"/>
            <a:ext cx="8229600" cy="704104"/>
          </a:xfrm>
        </p:spPr>
        <p:txBody>
          <a:bodyPr/>
          <a:lstStyle/>
          <a:p>
            <a:pPr algn="r"/>
            <a:r>
              <a:rPr lang="ar-AE" dirty="0"/>
              <a:t>الدالة</a:t>
            </a:r>
            <a:r>
              <a:rPr lang="ar-SA" dirty="0"/>
              <a:t> </a:t>
            </a:r>
            <a:r>
              <a:rPr lang="en-US" dirty="0"/>
              <a:t>AVERAGE</a:t>
            </a:r>
            <a:endParaRPr lang="ar-AE" dirty="0"/>
          </a:p>
        </p:txBody>
      </p:sp>
      <p:sp>
        <p:nvSpPr>
          <p:cNvPr id="3" name="Content Placeholder 2">
            <a:extLst>
              <a:ext uri="{FF2B5EF4-FFF2-40B4-BE49-F238E27FC236}">
                <a16:creationId xmlns:a16="http://schemas.microsoft.com/office/drawing/2014/main" id="{1E12827A-D2D0-4130-ADAA-880BC1799D0C}"/>
              </a:ext>
            </a:extLst>
          </p:cNvPr>
          <p:cNvSpPr>
            <a:spLocks noGrp="1"/>
          </p:cNvSpPr>
          <p:nvPr>
            <p:ph idx="1"/>
          </p:nvPr>
        </p:nvSpPr>
        <p:spPr>
          <a:xfrm>
            <a:off x="1" y="718237"/>
            <a:ext cx="9144000" cy="704104"/>
          </a:xfrm>
        </p:spPr>
        <p:style>
          <a:lnRef idx="0">
            <a:schemeClr val="accent3"/>
          </a:lnRef>
          <a:fillRef idx="3">
            <a:schemeClr val="accent3"/>
          </a:fillRef>
          <a:effectRef idx="3">
            <a:schemeClr val="accent3"/>
          </a:effectRef>
          <a:fontRef idx="minor">
            <a:schemeClr val="lt1"/>
          </a:fontRef>
        </p:style>
        <p:txBody>
          <a:bodyPr/>
          <a:lstStyle/>
          <a:p>
            <a:r>
              <a:rPr lang="ar-AE" sz="2000" b="1" i="0" dirty="0">
                <a:solidFill>
                  <a:srgbClr val="242021"/>
                </a:solidFill>
                <a:effectLst/>
                <a:latin typeface="Baseet"/>
              </a:rPr>
              <a:t>تحسب الدالة  </a:t>
            </a:r>
            <a:r>
              <a:rPr lang="en-US" sz="2000" b="1" i="0" dirty="0">
                <a:solidFill>
                  <a:srgbClr val="242021"/>
                </a:solidFill>
                <a:effectLst/>
                <a:latin typeface="Baseet"/>
              </a:rPr>
              <a:t>AVERAGE</a:t>
            </a:r>
            <a:r>
              <a:rPr lang="ar-SA" sz="2000" b="1" i="0" dirty="0">
                <a:solidFill>
                  <a:srgbClr val="242021"/>
                </a:solidFill>
                <a:effectLst/>
                <a:latin typeface="Baseet"/>
              </a:rPr>
              <a:t> </a:t>
            </a:r>
            <a:r>
              <a:rPr lang="ar-AE" sz="2000" b="1" i="0" dirty="0">
                <a:solidFill>
                  <a:srgbClr val="242021"/>
                </a:solidFill>
                <a:effectLst/>
                <a:latin typeface="Baseet"/>
              </a:rPr>
              <a:t>متوسط القيم الموجودة في مجموعة من الخلايا، فهي تحسب مجموع</a:t>
            </a:r>
            <a:r>
              <a:rPr lang="ar-SA" sz="2000" b="1" i="0" dirty="0">
                <a:solidFill>
                  <a:srgbClr val="242021"/>
                </a:solidFill>
                <a:effectLst/>
                <a:latin typeface="Baseet"/>
              </a:rPr>
              <a:t> </a:t>
            </a:r>
            <a:r>
              <a:rPr lang="ar-AE" sz="2000" b="1" i="0" dirty="0">
                <a:solidFill>
                  <a:srgbClr val="242021"/>
                </a:solidFill>
                <a:effectLst/>
                <a:latin typeface="Baseet"/>
              </a:rPr>
              <a:t>القيم المحددة ثم يقسم المجموع على عدد تلك القيم.</a:t>
            </a:r>
            <a:endParaRPr lang="ar-AE" sz="2000" b="1" dirty="0"/>
          </a:p>
        </p:txBody>
      </p:sp>
      <p:sp>
        <p:nvSpPr>
          <p:cNvPr id="4" name="Slide Number Placeholder 3">
            <a:extLst>
              <a:ext uri="{FF2B5EF4-FFF2-40B4-BE49-F238E27FC236}">
                <a16:creationId xmlns:a16="http://schemas.microsoft.com/office/drawing/2014/main" id="{774AA887-401C-4E94-A59C-DE6F89CE4650}"/>
              </a:ext>
            </a:extLst>
          </p:cNvPr>
          <p:cNvSpPr>
            <a:spLocks noGrp="1"/>
          </p:cNvSpPr>
          <p:nvPr>
            <p:ph type="sldNum" sz="quarter" idx="12"/>
          </p:nvPr>
        </p:nvSpPr>
        <p:spPr/>
        <p:txBody>
          <a:bodyPr/>
          <a:lstStyle/>
          <a:p>
            <a:fld id="{5B1FFCDC-02D3-4D4E-9232-D72EE9C3B9A3}" type="slidenum">
              <a:rPr lang="en-US" smtClean="0"/>
              <a:pPr/>
              <a:t>97</a:t>
            </a:fld>
            <a:endParaRPr lang="en-US"/>
          </a:p>
        </p:txBody>
      </p:sp>
      <p:pic>
        <p:nvPicPr>
          <p:cNvPr id="9" name="Picture 8">
            <a:extLst>
              <a:ext uri="{FF2B5EF4-FFF2-40B4-BE49-F238E27FC236}">
                <a16:creationId xmlns:a16="http://schemas.microsoft.com/office/drawing/2014/main" id="{EBF95339-8DCB-4367-A5BA-119C737BF436}"/>
              </a:ext>
            </a:extLst>
          </p:cNvPr>
          <p:cNvPicPr>
            <a:picLocks noChangeAspect="1"/>
          </p:cNvPicPr>
          <p:nvPr/>
        </p:nvPicPr>
        <p:blipFill>
          <a:blip r:embed="rId2"/>
          <a:stretch>
            <a:fillRect/>
          </a:stretch>
        </p:blipFill>
        <p:spPr>
          <a:xfrm>
            <a:off x="0" y="43661"/>
            <a:ext cx="5246703" cy="529376"/>
          </a:xfrm>
          <a:prstGeom prst="rect">
            <a:avLst/>
          </a:prstGeom>
        </p:spPr>
      </p:pic>
      <p:pic>
        <p:nvPicPr>
          <p:cNvPr id="12" name="Picture 11" descr="Text, letter&#10;&#10;Description automatically generated">
            <a:extLst>
              <a:ext uri="{FF2B5EF4-FFF2-40B4-BE49-F238E27FC236}">
                <a16:creationId xmlns:a16="http://schemas.microsoft.com/office/drawing/2014/main" id="{DD19538C-C494-422E-82D4-22339AE215B0}"/>
              </a:ext>
            </a:extLst>
          </p:cNvPr>
          <p:cNvPicPr>
            <a:picLocks noChangeAspect="1"/>
          </p:cNvPicPr>
          <p:nvPr/>
        </p:nvPicPr>
        <p:blipFill>
          <a:blip r:embed="rId3"/>
          <a:stretch>
            <a:fillRect/>
          </a:stretch>
        </p:blipFill>
        <p:spPr>
          <a:xfrm>
            <a:off x="371426" y="1422341"/>
            <a:ext cx="8630531" cy="3034249"/>
          </a:xfrm>
          <a:prstGeom prst="rect">
            <a:avLst/>
          </a:prstGeom>
        </p:spPr>
      </p:pic>
      <p:pic>
        <p:nvPicPr>
          <p:cNvPr id="15" name="Picture 14" descr="Graphical user interface, application&#10;&#10;Description automatically generated">
            <a:extLst>
              <a:ext uri="{FF2B5EF4-FFF2-40B4-BE49-F238E27FC236}">
                <a16:creationId xmlns:a16="http://schemas.microsoft.com/office/drawing/2014/main" id="{A5CCE238-9A0E-4EA0-97DF-DAA453109E2E}"/>
              </a:ext>
            </a:extLst>
          </p:cNvPr>
          <p:cNvPicPr>
            <a:picLocks noChangeAspect="1"/>
          </p:cNvPicPr>
          <p:nvPr/>
        </p:nvPicPr>
        <p:blipFill rotWithShape="1">
          <a:blip r:embed="rId4"/>
          <a:srcRect b="51090"/>
          <a:stretch/>
        </p:blipFill>
        <p:spPr>
          <a:xfrm>
            <a:off x="128149" y="3283406"/>
            <a:ext cx="4443851" cy="2573434"/>
          </a:xfrm>
          <a:prstGeom prst="rect">
            <a:avLst/>
          </a:prstGeom>
        </p:spPr>
      </p:pic>
      <p:pic>
        <p:nvPicPr>
          <p:cNvPr id="14" name="Picture 13" descr="Graphical user interface, application&#10;&#10;Description automatically generated">
            <a:extLst>
              <a:ext uri="{FF2B5EF4-FFF2-40B4-BE49-F238E27FC236}">
                <a16:creationId xmlns:a16="http://schemas.microsoft.com/office/drawing/2014/main" id="{1AA0571B-43BF-4D51-9708-E198862D9CEC}"/>
              </a:ext>
            </a:extLst>
          </p:cNvPr>
          <p:cNvPicPr>
            <a:picLocks noChangeAspect="1"/>
          </p:cNvPicPr>
          <p:nvPr/>
        </p:nvPicPr>
        <p:blipFill rotWithShape="1">
          <a:blip r:embed="rId4"/>
          <a:srcRect t="51090"/>
          <a:stretch/>
        </p:blipFill>
        <p:spPr>
          <a:xfrm>
            <a:off x="4818500" y="4481347"/>
            <a:ext cx="3868300" cy="2240132"/>
          </a:xfrm>
          <a:prstGeom prst="rect">
            <a:avLst/>
          </a:prstGeom>
        </p:spPr>
      </p:pic>
    </p:spTree>
    <p:extLst>
      <p:ext uri="{BB962C8B-B14F-4D97-AF65-F5344CB8AC3E}">
        <p14:creationId xmlns:p14="http://schemas.microsoft.com/office/powerpoint/2010/main" val="1243186059"/>
      </p:ext>
    </p:extLst>
  </p:cSld>
  <p:clrMapOvr>
    <a:masterClrMapping/>
  </p:clrMapOvr>
  <p:transition spd="slow">
    <p:push dir="u"/>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A739B-4BB0-424E-9F11-42EBF8AFEA1D}"/>
              </a:ext>
            </a:extLst>
          </p:cNvPr>
          <p:cNvSpPr>
            <a:spLocks noGrp="1"/>
          </p:cNvSpPr>
          <p:nvPr>
            <p:ph type="title"/>
          </p:nvPr>
        </p:nvSpPr>
        <p:spPr>
          <a:xfrm>
            <a:off x="571891" y="0"/>
            <a:ext cx="8229600" cy="704104"/>
          </a:xfrm>
        </p:spPr>
        <p:txBody>
          <a:bodyPr/>
          <a:lstStyle/>
          <a:p>
            <a:pPr algn="r"/>
            <a:r>
              <a:rPr lang="ar-AE" dirty="0"/>
              <a:t>الدالتان </a:t>
            </a:r>
            <a:r>
              <a:rPr lang="en-US" dirty="0"/>
              <a:t>COUNTA</a:t>
            </a:r>
            <a:r>
              <a:rPr lang="ar-SA" dirty="0"/>
              <a:t> </a:t>
            </a:r>
            <a:r>
              <a:rPr lang="en-US" dirty="0"/>
              <a:t>  </a:t>
            </a:r>
            <a:r>
              <a:rPr lang="ar-AE" dirty="0"/>
              <a:t>و</a:t>
            </a:r>
            <a:r>
              <a:rPr lang="en-US" dirty="0"/>
              <a:t>COUNT</a:t>
            </a:r>
            <a:endParaRPr lang="ar-AE" dirty="0"/>
          </a:p>
        </p:txBody>
      </p:sp>
      <p:sp>
        <p:nvSpPr>
          <p:cNvPr id="3" name="Content Placeholder 2">
            <a:extLst>
              <a:ext uri="{FF2B5EF4-FFF2-40B4-BE49-F238E27FC236}">
                <a16:creationId xmlns:a16="http://schemas.microsoft.com/office/drawing/2014/main" id="{1E12827A-D2D0-4130-ADAA-880BC1799D0C}"/>
              </a:ext>
            </a:extLst>
          </p:cNvPr>
          <p:cNvSpPr>
            <a:spLocks noGrp="1"/>
          </p:cNvSpPr>
          <p:nvPr>
            <p:ph idx="1"/>
          </p:nvPr>
        </p:nvSpPr>
        <p:spPr>
          <a:xfrm>
            <a:off x="1" y="718236"/>
            <a:ext cx="9144000" cy="1057297"/>
          </a:xfrm>
        </p:spPr>
        <p:style>
          <a:lnRef idx="0">
            <a:schemeClr val="accent3"/>
          </a:lnRef>
          <a:fillRef idx="3">
            <a:schemeClr val="accent3"/>
          </a:fillRef>
          <a:effectRef idx="3">
            <a:schemeClr val="accent3"/>
          </a:effectRef>
          <a:fontRef idx="minor">
            <a:schemeClr val="lt1"/>
          </a:fontRef>
        </p:style>
        <p:txBody>
          <a:bodyPr/>
          <a:lstStyle/>
          <a:p>
            <a:r>
              <a:rPr lang="ar-AE" sz="2000" b="1" i="0" dirty="0">
                <a:solidFill>
                  <a:srgbClr val="242021"/>
                </a:solidFill>
                <a:effectLst/>
                <a:latin typeface="Baseet"/>
              </a:rPr>
              <a:t>تحسب الدالة </a:t>
            </a:r>
            <a:r>
              <a:rPr lang="en-US" sz="2000" b="1" i="0" dirty="0">
                <a:solidFill>
                  <a:srgbClr val="242021"/>
                </a:solidFill>
                <a:effectLst/>
                <a:latin typeface="Baseet"/>
              </a:rPr>
              <a:t>COUNT</a:t>
            </a:r>
            <a:r>
              <a:rPr lang="ar-SA" sz="2000" b="1" i="0" dirty="0">
                <a:solidFill>
                  <a:srgbClr val="242021"/>
                </a:solidFill>
                <a:effectLst/>
                <a:latin typeface="Baseet"/>
              </a:rPr>
              <a:t> </a:t>
            </a:r>
            <a:r>
              <a:rPr lang="ar-AE" sz="2000" b="1" i="0" dirty="0">
                <a:solidFill>
                  <a:srgbClr val="242021"/>
                </a:solidFill>
                <a:effectLst/>
                <a:latin typeface="Baseet"/>
              </a:rPr>
              <a:t>عدد الخلايا في نطاق يحتوي على </a:t>
            </a:r>
            <a:r>
              <a:rPr lang="ar-AE" sz="2000" b="1" i="0" dirty="0">
                <a:solidFill>
                  <a:srgbClr val="FF0000"/>
                </a:solidFill>
                <a:effectLst/>
                <a:latin typeface="Baseet"/>
              </a:rPr>
              <a:t>أرقام فقط</a:t>
            </a:r>
            <a:r>
              <a:rPr lang="ar-SA" sz="2000" b="1" i="0" dirty="0">
                <a:solidFill>
                  <a:srgbClr val="FF0000"/>
                </a:solidFill>
                <a:effectLst/>
                <a:latin typeface="Baseet"/>
              </a:rPr>
              <a:t>.</a:t>
            </a:r>
          </a:p>
          <a:p>
            <a:r>
              <a:rPr lang="ar-AE" sz="2000" b="1" dirty="0">
                <a:solidFill>
                  <a:schemeClr val="tx1"/>
                </a:solidFill>
              </a:rPr>
              <a:t>تحسب الدالة  </a:t>
            </a:r>
            <a:r>
              <a:rPr lang="en-US" sz="2000" b="1" dirty="0">
                <a:solidFill>
                  <a:schemeClr val="tx1"/>
                </a:solidFill>
              </a:rPr>
              <a:t>COUNTA</a:t>
            </a:r>
            <a:r>
              <a:rPr lang="ar-SA" sz="2000" b="1" dirty="0">
                <a:solidFill>
                  <a:schemeClr val="tx1"/>
                </a:solidFill>
              </a:rPr>
              <a:t> </a:t>
            </a:r>
            <a:r>
              <a:rPr lang="ar-AE" sz="2000" b="1" dirty="0">
                <a:solidFill>
                  <a:schemeClr val="tx1"/>
                </a:solidFill>
              </a:rPr>
              <a:t>عدد الخلايا في نطاق غير فارغ، أي أنها تحسب الخلايا التي تحتوي على</a:t>
            </a:r>
            <a:r>
              <a:rPr lang="ar-SA" sz="2000" b="1" dirty="0">
                <a:solidFill>
                  <a:schemeClr val="tx1"/>
                </a:solidFill>
              </a:rPr>
              <a:t> </a:t>
            </a:r>
            <a:r>
              <a:rPr lang="ar-AE" sz="2000" b="1" dirty="0">
                <a:solidFill>
                  <a:schemeClr val="tx1"/>
                </a:solidFill>
              </a:rPr>
              <a:t>نصوص وأرقام ولكنها لا تحسب الخلايا الفارغة</a:t>
            </a:r>
            <a:r>
              <a:rPr lang="ar-SA" sz="2000" b="1" dirty="0">
                <a:solidFill>
                  <a:schemeClr val="tx1"/>
                </a:solidFill>
              </a:rPr>
              <a:t>.</a:t>
            </a:r>
            <a:endParaRPr lang="ar-AE" sz="2000" b="1" dirty="0">
              <a:solidFill>
                <a:schemeClr val="tx1"/>
              </a:solidFill>
            </a:endParaRPr>
          </a:p>
        </p:txBody>
      </p:sp>
      <p:sp>
        <p:nvSpPr>
          <p:cNvPr id="4" name="Slide Number Placeholder 3">
            <a:extLst>
              <a:ext uri="{FF2B5EF4-FFF2-40B4-BE49-F238E27FC236}">
                <a16:creationId xmlns:a16="http://schemas.microsoft.com/office/drawing/2014/main" id="{774AA887-401C-4E94-A59C-DE6F89CE4650}"/>
              </a:ext>
            </a:extLst>
          </p:cNvPr>
          <p:cNvSpPr>
            <a:spLocks noGrp="1"/>
          </p:cNvSpPr>
          <p:nvPr>
            <p:ph type="sldNum" sz="quarter" idx="12"/>
          </p:nvPr>
        </p:nvSpPr>
        <p:spPr/>
        <p:txBody>
          <a:bodyPr/>
          <a:lstStyle/>
          <a:p>
            <a:fld id="{5B1FFCDC-02D3-4D4E-9232-D72EE9C3B9A3}" type="slidenum">
              <a:rPr lang="en-US" smtClean="0"/>
              <a:pPr/>
              <a:t>98</a:t>
            </a:fld>
            <a:endParaRPr lang="en-US"/>
          </a:p>
        </p:txBody>
      </p:sp>
      <p:pic>
        <p:nvPicPr>
          <p:cNvPr id="6" name="Picture 5">
            <a:extLst>
              <a:ext uri="{FF2B5EF4-FFF2-40B4-BE49-F238E27FC236}">
                <a16:creationId xmlns:a16="http://schemas.microsoft.com/office/drawing/2014/main" id="{A6E1A47E-014A-4BC1-97B2-ABF5941923C6}"/>
              </a:ext>
            </a:extLst>
          </p:cNvPr>
          <p:cNvPicPr>
            <a:picLocks noChangeAspect="1"/>
          </p:cNvPicPr>
          <p:nvPr/>
        </p:nvPicPr>
        <p:blipFill>
          <a:blip r:embed="rId2"/>
          <a:stretch>
            <a:fillRect/>
          </a:stretch>
        </p:blipFill>
        <p:spPr>
          <a:xfrm>
            <a:off x="125775" y="2023218"/>
            <a:ext cx="3867690" cy="381053"/>
          </a:xfrm>
          <a:prstGeom prst="rect">
            <a:avLst/>
          </a:prstGeom>
        </p:spPr>
      </p:pic>
      <p:pic>
        <p:nvPicPr>
          <p:cNvPr id="8" name="Picture 7" descr="Text&#10;&#10;Description automatically generated with low confidence">
            <a:extLst>
              <a:ext uri="{FF2B5EF4-FFF2-40B4-BE49-F238E27FC236}">
                <a16:creationId xmlns:a16="http://schemas.microsoft.com/office/drawing/2014/main" id="{67A03276-3AC4-4B5C-BD18-FB779F181573}"/>
              </a:ext>
            </a:extLst>
          </p:cNvPr>
          <p:cNvPicPr>
            <a:picLocks noChangeAspect="1"/>
          </p:cNvPicPr>
          <p:nvPr/>
        </p:nvPicPr>
        <p:blipFill>
          <a:blip r:embed="rId3"/>
          <a:stretch>
            <a:fillRect/>
          </a:stretch>
        </p:blipFill>
        <p:spPr>
          <a:xfrm>
            <a:off x="4619057" y="1968059"/>
            <a:ext cx="4067743" cy="495369"/>
          </a:xfrm>
          <a:prstGeom prst="rect">
            <a:avLst/>
          </a:prstGeom>
        </p:spPr>
      </p:pic>
      <p:pic>
        <p:nvPicPr>
          <p:cNvPr id="16" name="Picture 15" descr="Graphical user interface, application&#10;&#10;Description automatically generated">
            <a:extLst>
              <a:ext uri="{FF2B5EF4-FFF2-40B4-BE49-F238E27FC236}">
                <a16:creationId xmlns:a16="http://schemas.microsoft.com/office/drawing/2014/main" id="{23C7799A-512E-463C-9A36-8B04B9307A6A}"/>
              </a:ext>
            </a:extLst>
          </p:cNvPr>
          <p:cNvPicPr>
            <a:picLocks noChangeAspect="1"/>
          </p:cNvPicPr>
          <p:nvPr/>
        </p:nvPicPr>
        <p:blipFill rotWithShape="1">
          <a:blip r:embed="rId4"/>
          <a:srcRect b="45765"/>
          <a:stretch/>
        </p:blipFill>
        <p:spPr>
          <a:xfrm>
            <a:off x="2325950" y="2567419"/>
            <a:ext cx="6661972" cy="4250953"/>
          </a:xfrm>
          <a:prstGeom prst="rect">
            <a:avLst/>
          </a:prstGeom>
        </p:spPr>
      </p:pic>
      <p:pic>
        <p:nvPicPr>
          <p:cNvPr id="11" name="Picture 10" descr="Graphical user interface, application&#10;&#10;Description automatically generated">
            <a:extLst>
              <a:ext uri="{FF2B5EF4-FFF2-40B4-BE49-F238E27FC236}">
                <a16:creationId xmlns:a16="http://schemas.microsoft.com/office/drawing/2014/main" id="{BABDCBDE-6E1A-4E44-A2D2-26F7324F2CF3}"/>
              </a:ext>
            </a:extLst>
          </p:cNvPr>
          <p:cNvPicPr>
            <a:picLocks noChangeAspect="1"/>
          </p:cNvPicPr>
          <p:nvPr/>
        </p:nvPicPr>
        <p:blipFill rotWithShape="1">
          <a:blip r:embed="rId4"/>
          <a:srcRect t="53989"/>
          <a:stretch/>
        </p:blipFill>
        <p:spPr>
          <a:xfrm>
            <a:off x="0" y="4681832"/>
            <a:ext cx="3693111" cy="2176168"/>
          </a:xfrm>
          <a:prstGeom prst="rect">
            <a:avLst/>
          </a:prstGeom>
        </p:spPr>
      </p:pic>
    </p:spTree>
    <p:extLst>
      <p:ext uri="{BB962C8B-B14F-4D97-AF65-F5344CB8AC3E}">
        <p14:creationId xmlns:p14="http://schemas.microsoft.com/office/powerpoint/2010/main" val="2614644083"/>
      </p:ext>
    </p:extLst>
  </p:cSld>
  <p:clrMapOvr>
    <a:masterClrMapping/>
  </p:clrMapOvr>
  <p:transition spd="slow">
    <p:push dir="u"/>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A739B-4BB0-424E-9F11-42EBF8AFEA1D}"/>
              </a:ext>
            </a:extLst>
          </p:cNvPr>
          <p:cNvSpPr>
            <a:spLocks noGrp="1"/>
          </p:cNvSpPr>
          <p:nvPr>
            <p:ph type="title"/>
          </p:nvPr>
        </p:nvSpPr>
        <p:spPr>
          <a:xfrm>
            <a:off x="571891" y="0"/>
            <a:ext cx="8229600" cy="704104"/>
          </a:xfrm>
        </p:spPr>
        <p:txBody>
          <a:bodyPr/>
          <a:lstStyle/>
          <a:p>
            <a:pPr algn="r"/>
            <a:r>
              <a:rPr lang="ar-AE" dirty="0"/>
              <a:t>الدالتان  </a:t>
            </a:r>
            <a:r>
              <a:rPr lang="en-US" dirty="0"/>
              <a:t>MAX</a:t>
            </a:r>
            <a:r>
              <a:rPr lang="ar-SA" dirty="0"/>
              <a:t> </a:t>
            </a:r>
            <a:r>
              <a:rPr lang="ar-AE" dirty="0"/>
              <a:t>و </a:t>
            </a:r>
            <a:r>
              <a:rPr lang="en-US" dirty="0"/>
              <a:t>MIN</a:t>
            </a:r>
          </a:p>
        </p:txBody>
      </p:sp>
      <p:sp>
        <p:nvSpPr>
          <p:cNvPr id="3" name="Content Placeholder 2">
            <a:extLst>
              <a:ext uri="{FF2B5EF4-FFF2-40B4-BE49-F238E27FC236}">
                <a16:creationId xmlns:a16="http://schemas.microsoft.com/office/drawing/2014/main" id="{1E12827A-D2D0-4130-ADAA-880BC1799D0C}"/>
              </a:ext>
            </a:extLst>
          </p:cNvPr>
          <p:cNvSpPr>
            <a:spLocks noGrp="1"/>
          </p:cNvSpPr>
          <p:nvPr>
            <p:ph idx="1"/>
          </p:nvPr>
        </p:nvSpPr>
        <p:spPr>
          <a:xfrm>
            <a:off x="1" y="718236"/>
            <a:ext cx="9144000" cy="1057297"/>
          </a:xfrm>
        </p:spPr>
        <p:style>
          <a:lnRef idx="0">
            <a:schemeClr val="accent3"/>
          </a:lnRef>
          <a:fillRef idx="3">
            <a:schemeClr val="accent3"/>
          </a:fillRef>
          <a:effectRef idx="3">
            <a:schemeClr val="accent3"/>
          </a:effectRef>
          <a:fontRef idx="minor">
            <a:schemeClr val="lt1"/>
          </a:fontRef>
        </p:style>
        <p:txBody>
          <a:bodyPr/>
          <a:lstStyle/>
          <a:p>
            <a:r>
              <a:rPr lang="ar-AE" sz="2000" b="1" i="0" dirty="0">
                <a:solidFill>
                  <a:srgbClr val="242021"/>
                </a:solidFill>
                <a:effectLst/>
                <a:latin typeface="Baseet"/>
              </a:rPr>
              <a:t>تستخدم الدالة  </a:t>
            </a:r>
            <a:r>
              <a:rPr lang="en-US" sz="2000" b="1" i="0" dirty="0">
                <a:solidFill>
                  <a:srgbClr val="242021"/>
                </a:solidFill>
                <a:effectLst/>
                <a:latin typeface="Baseet"/>
              </a:rPr>
              <a:t>MAX</a:t>
            </a:r>
            <a:r>
              <a:rPr lang="ar-SA" sz="2000" b="1" i="0" dirty="0">
                <a:solidFill>
                  <a:srgbClr val="242021"/>
                </a:solidFill>
                <a:effectLst/>
                <a:latin typeface="Baseet"/>
              </a:rPr>
              <a:t> </a:t>
            </a:r>
            <a:r>
              <a:rPr lang="ar-AE" sz="2000" b="1" i="0" dirty="0">
                <a:solidFill>
                  <a:srgbClr val="242021"/>
                </a:solidFill>
                <a:effectLst/>
                <a:latin typeface="Baseet"/>
              </a:rPr>
              <a:t>لحساب </a:t>
            </a:r>
            <a:r>
              <a:rPr lang="ar-AE" sz="2000" b="1" i="0" dirty="0">
                <a:solidFill>
                  <a:srgbClr val="FF0000"/>
                </a:solidFill>
                <a:effectLst/>
                <a:latin typeface="Baseet"/>
              </a:rPr>
              <a:t>أكبر أو أعظم </a:t>
            </a:r>
            <a:r>
              <a:rPr lang="ar-AE" sz="2000" b="1" i="0" dirty="0">
                <a:solidFill>
                  <a:srgbClr val="242021"/>
                </a:solidFill>
                <a:effectLst/>
                <a:latin typeface="Baseet"/>
              </a:rPr>
              <a:t>قيمة في نطاق الخلايا المحدد.</a:t>
            </a:r>
          </a:p>
          <a:p>
            <a:r>
              <a:rPr lang="ar-AE" sz="2000" b="1" dirty="0">
                <a:solidFill>
                  <a:schemeClr val="tx1"/>
                </a:solidFill>
              </a:rPr>
              <a:t>تستخدم الدالة  </a:t>
            </a:r>
            <a:r>
              <a:rPr lang="en-US" sz="2000" b="1" dirty="0">
                <a:solidFill>
                  <a:schemeClr val="tx1"/>
                </a:solidFill>
              </a:rPr>
              <a:t>MIN</a:t>
            </a:r>
            <a:r>
              <a:rPr lang="ar-SA" sz="2000" b="1" dirty="0">
                <a:solidFill>
                  <a:schemeClr val="tx1"/>
                </a:solidFill>
              </a:rPr>
              <a:t> </a:t>
            </a:r>
            <a:r>
              <a:rPr lang="ar-AE" sz="2000" b="1" dirty="0">
                <a:solidFill>
                  <a:schemeClr val="tx1"/>
                </a:solidFill>
              </a:rPr>
              <a:t>لحساب </a:t>
            </a:r>
            <a:r>
              <a:rPr lang="ar-AE" sz="2000" b="1" dirty="0">
                <a:solidFill>
                  <a:srgbClr val="FF0000"/>
                </a:solidFill>
              </a:rPr>
              <a:t>أصغر أو أدنى </a:t>
            </a:r>
            <a:r>
              <a:rPr lang="ar-AE" sz="2000" b="1" dirty="0">
                <a:solidFill>
                  <a:schemeClr val="tx1"/>
                </a:solidFill>
              </a:rPr>
              <a:t>قيمة في نطاق الخلايا المحدد.</a:t>
            </a:r>
          </a:p>
        </p:txBody>
      </p:sp>
      <p:sp>
        <p:nvSpPr>
          <p:cNvPr id="4" name="Slide Number Placeholder 3">
            <a:extLst>
              <a:ext uri="{FF2B5EF4-FFF2-40B4-BE49-F238E27FC236}">
                <a16:creationId xmlns:a16="http://schemas.microsoft.com/office/drawing/2014/main" id="{774AA887-401C-4E94-A59C-DE6F89CE4650}"/>
              </a:ext>
            </a:extLst>
          </p:cNvPr>
          <p:cNvSpPr>
            <a:spLocks noGrp="1"/>
          </p:cNvSpPr>
          <p:nvPr>
            <p:ph type="sldNum" sz="quarter" idx="12"/>
          </p:nvPr>
        </p:nvSpPr>
        <p:spPr/>
        <p:txBody>
          <a:bodyPr/>
          <a:lstStyle/>
          <a:p>
            <a:fld id="{5B1FFCDC-02D3-4D4E-9232-D72EE9C3B9A3}" type="slidenum">
              <a:rPr lang="en-US" smtClean="0"/>
              <a:pPr/>
              <a:t>99</a:t>
            </a:fld>
            <a:endParaRPr lang="en-US"/>
          </a:p>
        </p:txBody>
      </p:sp>
      <p:pic>
        <p:nvPicPr>
          <p:cNvPr id="7" name="Picture 6">
            <a:extLst>
              <a:ext uri="{FF2B5EF4-FFF2-40B4-BE49-F238E27FC236}">
                <a16:creationId xmlns:a16="http://schemas.microsoft.com/office/drawing/2014/main" id="{825E6767-4326-4118-A88F-17BB06048DEE}"/>
              </a:ext>
            </a:extLst>
          </p:cNvPr>
          <p:cNvPicPr>
            <a:picLocks noChangeAspect="1"/>
          </p:cNvPicPr>
          <p:nvPr/>
        </p:nvPicPr>
        <p:blipFill>
          <a:blip r:embed="rId2"/>
          <a:stretch>
            <a:fillRect/>
          </a:stretch>
        </p:blipFill>
        <p:spPr>
          <a:xfrm>
            <a:off x="172109" y="1963467"/>
            <a:ext cx="3810532" cy="438211"/>
          </a:xfrm>
          <a:prstGeom prst="rect">
            <a:avLst/>
          </a:prstGeom>
        </p:spPr>
      </p:pic>
      <p:pic>
        <p:nvPicPr>
          <p:cNvPr id="10" name="Picture 9">
            <a:extLst>
              <a:ext uri="{FF2B5EF4-FFF2-40B4-BE49-F238E27FC236}">
                <a16:creationId xmlns:a16="http://schemas.microsoft.com/office/drawing/2014/main" id="{DDCF72D8-820B-4E22-A8A5-41E0F073D4F2}"/>
              </a:ext>
            </a:extLst>
          </p:cNvPr>
          <p:cNvPicPr>
            <a:picLocks noChangeAspect="1"/>
          </p:cNvPicPr>
          <p:nvPr/>
        </p:nvPicPr>
        <p:blipFill>
          <a:blip r:embed="rId3"/>
          <a:stretch>
            <a:fillRect/>
          </a:stretch>
        </p:blipFill>
        <p:spPr>
          <a:xfrm>
            <a:off x="4743197" y="2011098"/>
            <a:ext cx="3620005" cy="342948"/>
          </a:xfrm>
          <a:prstGeom prst="rect">
            <a:avLst/>
          </a:prstGeom>
        </p:spPr>
      </p:pic>
      <p:pic>
        <p:nvPicPr>
          <p:cNvPr id="13" name="Picture 12" descr="Graphical user interface, application, table, Excel&#10;&#10;Description automatically generated">
            <a:extLst>
              <a:ext uri="{FF2B5EF4-FFF2-40B4-BE49-F238E27FC236}">
                <a16:creationId xmlns:a16="http://schemas.microsoft.com/office/drawing/2014/main" id="{75A6F328-4869-46C6-9F85-B9AB6AA00683}"/>
              </a:ext>
            </a:extLst>
          </p:cNvPr>
          <p:cNvPicPr>
            <a:picLocks noChangeAspect="1"/>
          </p:cNvPicPr>
          <p:nvPr/>
        </p:nvPicPr>
        <p:blipFill>
          <a:blip r:embed="rId4"/>
          <a:stretch>
            <a:fillRect/>
          </a:stretch>
        </p:blipFill>
        <p:spPr>
          <a:xfrm>
            <a:off x="3325406" y="2567999"/>
            <a:ext cx="5818594" cy="4153480"/>
          </a:xfrm>
          <a:prstGeom prst="rect">
            <a:avLst/>
          </a:prstGeom>
        </p:spPr>
      </p:pic>
      <p:pic>
        <p:nvPicPr>
          <p:cNvPr id="15" name="Picture 14" descr="Graphical user interface, text, application, email&#10;&#10;Description automatically generated">
            <a:extLst>
              <a:ext uri="{FF2B5EF4-FFF2-40B4-BE49-F238E27FC236}">
                <a16:creationId xmlns:a16="http://schemas.microsoft.com/office/drawing/2014/main" id="{EEE54152-6EC9-4CB8-BCD7-D1907B6BC813}"/>
              </a:ext>
            </a:extLst>
          </p:cNvPr>
          <p:cNvPicPr>
            <a:picLocks noChangeAspect="1"/>
          </p:cNvPicPr>
          <p:nvPr/>
        </p:nvPicPr>
        <p:blipFill>
          <a:blip r:embed="rId5"/>
          <a:stretch>
            <a:fillRect/>
          </a:stretch>
        </p:blipFill>
        <p:spPr>
          <a:xfrm>
            <a:off x="355189" y="3577434"/>
            <a:ext cx="4083563" cy="2312017"/>
          </a:xfrm>
          <a:prstGeom prst="rect">
            <a:avLst/>
          </a:prstGeom>
        </p:spPr>
      </p:pic>
    </p:spTree>
    <p:extLst>
      <p:ext uri="{BB962C8B-B14F-4D97-AF65-F5344CB8AC3E}">
        <p14:creationId xmlns:p14="http://schemas.microsoft.com/office/powerpoint/2010/main" val="364203781"/>
      </p:ext>
    </p:extLst>
  </p:cSld>
  <p:clrMapOvr>
    <a:masterClrMapping/>
  </p:clrMapOvr>
  <p:transition spd="slow">
    <p:push dir="u"/>
  </p:transition>
</p:sld>
</file>

<file path=ppt/theme/theme1.xml><?xml version="1.0" encoding="utf-8"?>
<a:theme xmlns:a="http://schemas.openxmlformats.org/drawingml/2006/main" name="1_Adu Templat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1893</TotalTime>
  <Words>2535</Words>
  <Application>Microsoft Office PowerPoint</Application>
  <PresentationFormat>On-screen Show (4:3)</PresentationFormat>
  <Paragraphs>338</Paragraphs>
  <Slides>129</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129</vt:i4>
      </vt:variant>
    </vt:vector>
  </HeadingPairs>
  <TitlesOfParts>
    <vt:vector size="134" baseType="lpstr">
      <vt:lpstr>Arial</vt:lpstr>
      <vt:lpstr>Baseet</vt:lpstr>
      <vt:lpstr>Calibri</vt:lpstr>
      <vt:lpstr>HacenTunisiaBold</vt:lpstr>
      <vt:lpstr>1_Adu Template1</vt:lpstr>
      <vt:lpstr>Microsoft Excel 2016</vt:lpstr>
      <vt:lpstr>نظرة عامة على "جداول البيانات"</vt:lpstr>
      <vt:lpstr>مزايا برامج جداول البيانات</vt:lpstr>
      <vt:lpstr>بدء استخدام أكسل 2016</vt:lpstr>
      <vt:lpstr>واجهة مستخدم أكسل 2016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إنشاء مصنف جديد</vt:lpstr>
      <vt:lpstr>إدخال البيانات إلى الخلايا و تحريرها</vt:lpstr>
      <vt:lpstr>ضبط عرض الأعمدة</vt:lpstr>
      <vt:lpstr>تحديد خلايا متعددة</vt:lpstr>
      <vt:lpstr>استخدام مربع الاسم</vt:lpstr>
      <vt:lpstr>استخدام مربع الاسم</vt:lpstr>
      <vt:lpstr>التنقل في ورقة العمل</vt:lpstr>
      <vt:lpstr>إدراج ورقة عمل</vt:lpstr>
      <vt:lpstr>حذف ورقة عمل</vt:lpstr>
      <vt:lpstr>إعادة تسمية ورقة عمل</vt:lpstr>
      <vt:lpstr>تغيير لون علامة التبويب</vt:lpstr>
      <vt:lpstr>خيارات أخرى في الورقة</vt:lpstr>
      <vt:lpstr>علامة التبويب "الصفحة الرئيسية"</vt:lpstr>
      <vt:lpstr>مجموعة "خط"</vt:lpstr>
      <vt:lpstr>تطبيق الخط وحجم الخط</vt:lpstr>
      <vt:lpstr>تطبيق لون التعبئة ولون الخط</vt:lpstr>
      <vt:lpstr>تطبيق الحد</vt:lpstr>
      <vt:lpstr>مربع حوار تنسيق الخلايا</vt:lpstr>
      <vt:lpstr>     تمرين  18 (تطبيقي)</vt:lpstr>
      <vt:lpstr>مجموعة "محاذاة"</vt:lpstr>
      <vt:lpstr>ضبط محاذاة الخلية أفقيًا</vt:lpstr>
      <vt:lpstr>ضبط محاذاة الخلية عموديًا</vt:lpstr>
      <vt:lpstr>اتجاه النص</vt:lpstr>
      <vt:lpstr>التفاف النص</vt:lpstr>
      <vt:lpstr>دمج وتوسيط</vt:lpstr>
      <vt:lpstr>مجموعة "رقم"</vt:lpstr>
      <vt:lpstr>تطبيق تنسيق الرقم</vt:lpstr>
      <vt:lpstr>تطبيق تنسيق الرقم</vt:lpstr>
      <vt:lpstr>مزيد من تنسيقات الأرقام</vt:lpstr>
      <vt:lpstr>زيادة / إنقاص المنازل العشرية</vt:lpstr>
      <vt:lpstr>تحديد المنازل العشرية</vt:lpstr>
      <vt:lpstr>مجموعة "أنماط"</vt:lpstr>
      <vt:lpstr>تطبيق التنسيق الشرطي</vt:lpstr>
      <vt:lpstr>تطبيق التنسيق الشرطي</vt:lpstr>
      <vt:lpstr>التنسيق كجدول</vt:lpstr>
      <vt:lpstr>تطبيق نمط الخلية</vt:lpstr>
      <vt:lpstr>     تمرين  19 (تطبيقي)</vt:lpstr>
      <vt:lpstr>مجموعة "خلايا"</vt:lpstr>
      <vt:lpstr>إدراج صفوف</vt:lpstr>
      <vt:lpstr>إدراج أعمدة</vt:lpstr>
      <vt:lpstr>إدراج الخلايا وإزاحتها</vt:lpstr>
      <vt:lpstr>حذف خلايا أو صفوف أو أعمدة</vt:lpstr>
      <vt:lpstr>تنسيق صفوف أو أعمدة</vt:lpstr>
      <vt:lpstr>مجموعة "تحرير"</vt:lpstr>
      <vt:lpstr>جمع تلقائي</vt:lpstr>
      <vt:lpstr>تعبئة تلقائية لحساب البيانات بشكل أسرع</vt:lpstr>
      <vt:lpstr>تعبئة تلقائية لحساب البيانات بشكل أسرع</vt:lpstr>
      <vt:lpstr>إنشاء صيغة</vt:lpstr>
      <vt:lpstr>إنشاء صيغة</vt:lpstr>
      <vt:lpstr>استخدام الأمر “تعبئة”</vt:lpstr>
      <vt:lpstr>فرز البيانات</vt:lpstr>
      <vt:lpstr>تصفية البيانات</vt:lpstr>
      <vt:lpstr>PowerPoint Presentation</vt:lpstr>
      <vt:lpstr>     تمرين  20 (تطبيقي)</vt:lpstr>
      <vt:lpstr>علامة التبويب "إدراج"</vt:lpstr>
      <vt:lpstr>مجموعة "مخططات"</vt:lpstr>
      <vt:lpstr>عناصر المخطط</vt:lpstr>
      <vt:lpstr>إدراج مخطط</vt:lpstr>
      <vt:lpstr>أدوات المخطط: علامتا التبويب السياقيتان "تصميم" و"تنسيق"</vt:lpstr>
      <vt:lpstr>أزرار المخطط</vt:lpstr>
      <vt:lpstr>أنماط المخطط</vt:lpstr>
      <vt:lpstr>عنوان المخطط</vt:lpstr>
      <vt:lpstr>عناوين المحور</vt:lpstr>
      <vt:lpstr>تسميات البيانات</vt:lpstr>
      <vt:lpstr>تغيير بيانات المخطط</vt:lpstr>
      <vt:lpstr>تغيير بيانات المخطط</vt:lpstr>
      <vt:lpstr>تغيير نوع المخطط</vt:lpstr>
      <vt:lpstr>طباعة مخطط</vt:lpstr>
      <vt:lpstr>علامة التبويب "تخطيط الصفحة" مجموعة "نُسق"</vt:lpstr>
      <vt:lpstr>تطبيق النسق</vt:lpstr>
      <vt:lpstr>مجموعة "إعداد الصفحة"</vt:lpstr>
      <vt:lpstr>تعيين منطقة الطباعة</vt:lpstr>
      <vt:lpstr>خلفية ورقة العمل</vt:lpstr>
      <vt:lpstr>طباعة العناوين</vt:lpstr>
      <vt:lpstr>مجموعة "خيارات الورقة"</vt:lpstr>
      <vt:lpstr>الورقة من اليمين لليسار</vt:lpstr>
      <vt:lpstr>إخفاء خطوط الشبكة و رؤوس الأعمدة والصفوف</vt:lpstr>
      <vt:lpstr>عناوين الطباعة و خطوط الشبكة</vt:lpstr>
      <vt:lpstr>     تمرين  21 (تطبيقي)</vt:lpstr>
      <vt:lpstr>علامة التبويب "صيغ"</vt:lpstr>
      <vt:lpstr>مجموعة "مكتبة الدالة"</vt:lpstr>
      <vt:lpstr>ما الدالة؟</vt:lpstr>
      <vt:lpstr>الدالة SUM</vt:lpstr>
      <vt:lpstr>الدالة AVERAGE</vt:lpstr>
      <vt:lpstr>الدالتان COUNTA   وCOUNT</vt:lpstr>
      <vt:lpstr>الدالتان  MAX و MIN</vt:lpstr>
      <vt:lpstr>الدالتان UPPER   وLOWER</vt:lpstr>
      <vt:lpstr>الدالة IF</vt:lpstr>
      <vt:lpstr>الدالة IF</vt:lpstr>
      <vt:lpstr>الدالة SUMIF</vt:lpstr>
      <vt:lpstr>الدالة SUMIF</vt:lpstr>
      <vt:lpstr>الدالة COUNTIF</vt:lpstr>
      <vt:lpstr>الدالة COUNTIF</vt:lpstr>
      <vt:lpstr>     تمرين  22 (تطبيقي)</vt:lpstr>
      <vt:lpstr>علامة التبويب "صيغ" مجموعة "تدقيق الصيغة"</vt:lpstr>
      <vt:lpstr>إظهار الصيغ</vt:lpstr>
      <vt:lpstr>تدقيق الأخطاء</vt:lpstr>
      <vt:lpstr>تدقيق الأخطاء</vt:lpstr>
      <vt:lpstr>أنواع الأخطاء الشائعة في أكسل</vt:lpstr>
      <vt:lpstr>أنواع الأخطاء الشائعة في أكسل</vt:lpstr>
      <vt:lpstr>مرجع الخلية</vt:lpstr>
      <vt:lpstr>أنواع مراجع الخلايا</vt:lpstr>
      <vt:lpstr>مرجع الخلايا النسبية</vt:lpstr>
      <vt:lpstr>مرجع الخلايا المطلقة</vt:lpstr>
      <vt:lpstr>مرجع الخلايا المختلطة</vt:lpstr>
      <vt:lpstr>مراجع الأوراق المتعددة</vt:lpstr>
      <vt:lpstr>PowerPoint Presentation</vt:lpstr>
      <vt:lpstr>علامة التبويب "عرض"</vt:lpstr>
      <vt:lpstr>المجموعة "نافذة"</vt:lpstr>
      <vt:lpstr>تجميد الأجزاء</vt:lpstr>
      <vt:lpstr>تقسيم نافذة ورقة العمل</vt:lpstr>
      <vt:lpstr>تقسيم ورقة العمل رأسيًا</vt:lpstr>
      <vt:lpstr>أمان المصنف</vt:lpstr>
      <vt:lpstr>إنشاء كلمة مرور</vt:lpstr>
      <vt:lpstr>إزالة كلمة المرور</vt:lpstr>
      <vt:lpstr>     تمرين  23 (تطبيقي)</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dc:title>
  <dc:creator>Yazan AlZawahareh</dc:creator>
  <cp:lastModifiedBy>Author</cp:lastModifiedBy>
  <cp:revision>2</cp:revision>
  <dcterms:created xsi:type="dcterms:W3CDTF">2011-03-28T05:47:22Z</dcterms:created>
  <dcterms:modified xsi:type="dcterms:W3CDTF">2026-02-22T19:20:24Z</dcterms:modified>
</cp:coreProperties>
</file>