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0" r:id="rId1"/>
  </p:sldMasterIdLst>
  <p:notesMasterIdLst>
    <p:notesMasterId r:id="rId77"/>
  </p:notesMasterIdLst>
  <p:handoutMasterIdLst>
    <p:handoutMasterId r:id="rId78"/>
  </p:handoutMasterIdLst>
  <p:sldIdLst>
    <p:sldId id="947" r:id="rId2"/>
    <p:sldId id="1403" r:id="rId3"/>
    <p:sldId id="1404" r:id="rId4"/>
    <p:sldId id="1405" r:id="rId5"/>
    <p:sldId id="1406" r:id="rId6"/>
    <p:sldId id="1407" r:id="rId7"/>
    <p:sldId id="1408" r:id="rId8"/>
    <p:sldId id="1409" r:id="rId9"/>
    <p:sldId id="1410" r:id="rId10"/>
    <p:sldId id="1411" r:id="rId11"/>
    <p:sldId id="1412" r:id="rId12"/>
    <p:sldId id="1413" r:id="rId13"/>
    <p:sldId id="1414" r:id="rId14"/>
    <p:sldId id="1415" r:id="rId15"/>
    <p:sldId id="1416" r:id="rId16"/>
    <p:sldId id="1417" r:id="rId17"/>
    <p:sldId id="1418" r:id="rId18"/>
    <p:sldId id="1419" r:id="rId19"/>
    <p:sldId id="1420" r:id="rId20"/>
    <p:sldId id="1421" r:id="rId21"/>
    <p:sldId id="1422" r:id="rId22"/>
    <p:sldId id="1423" r:id="rId23"/>
    <p:sldId id="1424" r:id="rId24"/>
    <p:sldId id="1425" r:id="rId25"/>
    <p:sldId id="1426" r:id="rId26"/>
    <p:sldId id="1427" r:id="rId27"/>
    <p:sldId id="1428" r:id="rId28"/>
    <p:sldId id="1429" r:id="rId29"/>
    <p:sldId id="1430" r:id="rId30"/>
    <p:sldId id="1431" r:id="rId31"/>
    <p:sldId id="1432" r:id="rId32"/>
    <p:sldId id="1433" r:id="rId33"/>
    <p:sldId id="1434" r:id="rId34"/>
    <p:sldId id="1435" r:id="rId35"/>
    <p:sldId id="1080" r:id="rId36"/>
    <p:sldId id="930" r:id="rId37"/>
    <p:sldId id="1437" r:id="rId38"/>
    <p:sldId id="1438" r:id="rId39"/>
    <p:sldId id="1439" r:id="rId40"/>
    <p:sldId id="1440" r:id="rId41"/>
    <p:sldId id="1441" r:id="rId42"/>
    <p:sldId id="1442" r:id="rId43"/>
    <p:sldId id="1443" r:id="rId44"/>
    <p:sldId id="1444" r:id="rId45"/>
    <p:sldId id="1445" r:id="rId46"/>
    <p:sldId id="1446" r:id="rId47"/>
    <p:sldId id="1447" r:id="rId48"/>
    <p:sldId id="1448" r:id="rId49"/>
    <p:sldId id="1449" r:id="rId50"/>
    <p:sldId id="1450" r:id="rId51"/>
    <p:sldId id="1451" r:id="rId52"/>
    <p:sldId id="1452" r:id="rId53"/>
    <p:sldId id="1453" r:id="rId54"/>
    <p:sldId id="1454" r:id="rId55"/>
    <p:sldId id="1455" r:id="rId56"/>
    <p:sldId id="1456" r:id="rId57"/>
    <p:sldId id="1457" r:id="rId58"/>
    <p:sldId id="1459" r:id="rId59"/>
    <p:sldId id="1460" r:id="rId60"/>
    <p:sldId id="1461" r:id="rId61"/>
    <p:sldId id="1462" r:id="rId62"/>
    <p:sldId id="1463" r:id="rId63"/>
    <p:sldId id="1464" r:id="rId64"/>
    <p:sldId id="1465" r:id="rId65"/>
    <p:sldId id="1466" r:id="rId66"/>
    <p:sldId id="1467" r:id="rId67"/>
    <p:sldId id="1468" r:id="rId68"/>
    <p:sldId id="1469" r:id="rId69"/>
    <p:sldId id="1470" r:id="rId70"/>
    <p:sldId id="1471" r:id="rId71"/>
    <p:sldId id="1472" r:id="rId72"/>
    <p:sldId id="1473" r:id="rId73"/>
    <p:sldId id="1474" r:id="rId74"/>
    <p:sldId id="1475" r:id="rId75"/>
    <p:sldId id="1476" r:id="rId76"/>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9A5F"/>
    <a:srgbClr val="F47D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62" autoAdjust="0"/>
    <p:restoredTop sz="86355" autoAdjust="0"/>
  </p:normalViewPr>
  <p:slideViewPr>
    <p:cSldViewPr snapToGrid="0" snapToObjects="1">
      <p:cViewPr varScale="1">
        <p:scale>
          <a:sx n="71" d="100"/>
          <a:sy n="71" d="100"/>
        </p:scale>
        <p:origin x="1205" y="58"/>
      </p:cViewPr>
      <p:guideLst>
        <p:guide orient="horz" pos="2160"/>
        <p:guide pos="2880"/>
      </p:guideLst>
    </p:cSldViewPr>
  </p:slideViewPr>
  <p:outlineViewPr>
    <p:cViewPr>
      <p:scale>
        <a:sx n="33" d="100"/>
        <a:sy n="33" d="100"/>
      </p:scale>
      <p:origin x="0" y="-55848"/>
    </p:cViewPr>
  </p:outlineViewPr>
  <p:notesTextViewPr>
    <p:cViewPr>
      <p:scale>
        <a:sx n="100" d="100"/>
        <a:sy n="100" d="100"/>
      </p:scale>
      <p:origin x="0" y="0"/>
    </p:cViewPr>
  </p:notesTextViewPr>
  <p:sorterViewPr>
    <p:cViewPr varScale="1">
      <p:scale>
        <a:sx n="100" d="100"/>
        <a:sy n="100" d="100"/>
      </p:scale>
      <p:origin x="0" y="-21942"/>
    </p:cViewPr>
  </p:sorterViewPr>
  <p:notesViewPr>
    <p:cSldViewPr snapToGrid="0" snapToObjects="1">
      <p:cViewPr varScale="1">
        <p:scale>
          <a:sx n="47" d="100"/>
          <a:sy n="47" d="100"/>
        </p:scale>
        <p:origin x="-984" y="-96"/>
      </p:cViewPr>
      <p:guideLst>
        <p:guide orient="horz" pos="3120"/>
        <p:guide pos="2140"/>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led Alomari" userId="17b8f899-ee09-4ec6-9e77-5d6edb848da7" providerId="ADAL" clId="{8A665D01-A228-4AB0-8788-B6FC49E1849B}"/>
    <pc:docChg chg="delSld">
      <pc:chgData name="Khaled Alomari" userId="17b8f899-ee09-4ec6-9e77-5d6edb848da7" providerId="ADAL" clId="{8A665D01-A228-4AB0-8788-B6FC49E1849B}" dt="2026-02-22T19:17:54.185" v="2" actId="2696"/>
      <pc:docMkLst>
        <pc:docMk/>
      </pc:docMkLst>
      <pc:sldChg chg="del">
        <pc:chgData name="Khaled Alomari" userId="17b8f899-ee09-4ec6-9e77-5d6edb848da7" providerId="ADAL" clId="{8A665D01-A228-4AB0-8788-B6FC49E1849B}" dt="2026-02-22T19:17:35.585" v="0" actId="2696"/>
        <pc:sldMkLst>
          <pc:docMk/>
          <pc:sldMk cId="2544017357" sldId="923"/>
        </pc:sldMkLst>
      </pc:sldChg>
      <pc:sldChg chg="del">
        <pc:chgData name="Khaled Alomari" userId="17b8f899-ee09-4ec6-9e77-5d6edb848da7" providerId="ADAL" clId="{8A665D01-A228-4AB0-8788-B6FC49E1849B}" dt="2026-02-22T19:17:48.095" v="1" actId="2696"/>
        <pc:sldMkLst>
          <pc:docMk/>
          <pc:sldMk cId="2459041605" sldId="942"/>
        </pc:sldMkLst>
      </pc:sldChg>
      <pc:sldChg chg="del">
        <pc:chgData name="Khaled Alomari" userId="17b8f899-ee09-4ec6-9e77-5d6edb848da7" providerId="ADAL" clId="{8A665D01-A228-4AB0-8788-B6FC49E1849B}" dt="2026-02-22T19:17:54.185" v="2" actId="2696"/>
        <pc:sldMkLst>
          <pc:docMk/>
          <pc:sldMk cId="4069981712" sldId="1402"/>
        </pc:sldMkLst>
      </pc:sldChg>
      <pc:sldChg chg="del">
        <pc:chgData name="Khaled Alomari" userId="17b8f899-ee09-4ec6-9e77-5d6edb848da7" providerId="ADAL" clId="{8A665D01-A228-4AB0-8788-B6FC49E1849B}" dt="2026-02-22T19:17:35.585" v="0" actId="2696"/>
        <pc:sldMkLst>
          <pc:docMk/>
          <pc:sldMk cId="4006071541" sldId="1436"/>
        </pc:sldMkLst>
      </pc:sldChg>
      <pc:sldChg chg="del">
        <pc:chgData name="Khaled Alomari" userId="17b8f899-ee09-4ec6-9e77-5d6edb848da7" providerId="ADAL" clId="{8A665D01-A228-4AB0-8788-B6FC49E1849B}" dt="2026-02-22T19:17:48.095" v="1" actId="2696"/>
        <pc:sldMkLst>
          <pc:docMk/>
          <pc:sldMk cId="864378326" sldId="1458"/>
        </pc:sldMkLst>
      </pc:sldChg>
      <pc:sldChg chg="del">
        <pc:chgData name="Khaled Alomari" userId="17b8f899-ee09-4ec6-9e77-5d6edb848da7" providerId="ADAL" clId="{8A665D01-A228-4AB0-8788-B6FC49E1849B}" dt="2026-02-22T19:17:54.185" v="2" actId="2696"/>
        <pc:sldMkLst>
          <pc:docMk/>
          <pc:sldMk cId="1748482864" sldId="14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1" y="0"/>
            <a:ext cx="2946189" cy="496411"/>
          </a:xfrm>
          <a:prstGeom prst="rect">
            <a:avLst/>
          </a:prstGeom>
        </p:spPr>
        <p:txBody>
          <a:bodyPr vert="horz" lIns="91577" tIns="45789" rIns="91577" bIns="45789" rtlCol="0"/>
          <a:lstStyle>
            <a:lvl1pPr algn="l">
              <a:defRPr sz="1200"/>
            </a:lvl1pPr>
          </a:lstStyle>
          <a:p>
            <a:endParaRPr lang="en-US"/>
          </a:p>
        </p:txBody>
      </p:sp>
      <p:sp>
        <p:nvSpPr>
          <p:cNvPr id="3" name="عنصر نائب للتاريخ 2"/>
          <p:cNvSpPr>
            <a:spLocks noGrp="1"/>
          </p:cNvSpPr>
          <p:nvPr>
            <p:ph type="dt" sz="quarter" idx="1"/>
          </p:nvPr>
        </p:nvSpPr>
        <p:spPr>
          <a:xfrm>
            <a:off x="3849899" y="0"/>
            <a:ext cx="2946189" cy="496411"/>
          </a:xfrm>
          <a:prstGeom prst="rect">
            <a:avLst/>
          </a:prstGeom>
        </p:spPr>
        <p:txBody>
          <a:bodyPr vert="horz" lIns="91577" tIns="45789" rIns="91577" bIns="45789" rtlCol="0"/>
          <a:lstStyle>
            <a:lvl1pPr algn="r">
              <a:defRPr sz="1200"/>
            </a:lvl1pPr>
          </a:lstStyle>
          <a:p>
            <a:fld id="{F1615E19-4457-43A4-8371-FCF73431C6EE}" type="datetimeFigureOut">
              <a:rPr lang="en-US" smtClean="0"/>
              <a:pPr/>
              <a:t>2/22/2026</a:t>
            </a:fld>
            <a:endParaRPr lang="en-US"/>
          </a:p>
        </p:txBody>
      </p:sp>
      <p:sp>
        <p:nvSpPr>
          <p:cNvPr id="4" name="عنصر نائب للتذييل 3"/>
          <p:cNvSpPr>
            <a:spLocks noGrp="1"/>
          </p:cNvSpPr>
          <p:nvPr>
            <p:ph type="ftr" sz="quarter" idx="2"/>
          </p:nvPr>
        </p:nvSpPr>
        <p:spPr>
          <a:xfrm>
            <a:off x="1" y="9430223"/>
            <a:ext cx="2946189" cy="496411"/>
          </a:xfrm>
          <a:prstGeom prst="rect">
            <a:avLst/>
          </a:prstGeom>
        </p:spPr>
        <p:txBody>
          <a:bodyPr vert="horz" lIns="91577" tIns="45789" rIns="91577" bIns="45789" rtlCol="0" anchor="b"/>
          <a:lstStyle>
            <a:lvl1pPr algn="l">
              <a:defRPr sz="1200"/>
            </a:lvl1pPr>
          </a:lstStyle>
          <a:p>
            <a:endParaRPr lang="en-US"/>
          </a:p>
        </p:txBody>
      </p:sp>
      <p:sp>
        <p:nvSpPr>
          <p:cNvPr id="5" name="عنصر نائب لرقم الشريحة 4"/>
          <p:cNvSpPr>
            <a:spLocks noGrp="1"/>
          </p:cNvSpPr>
          <p:nvPr>
            <p:ph type="sldNum" sz="quarter" idx="3"/>
          </p:nvPr>
        </p:nvSpPr>
        <p:spPr>
          <a:xfrm>
            <a:off x="3849899" y="9430223"/>
            <a:ext cx="2946189" cy="496411"/>
          </a:xfrm>
          <a:prstGeom prst="rect">
            <a:avLst/>
          </a:prstGeom>
        </p:spPr>
        <p:txBody>
          <a:bodyPr vert="horz" lIns="91577" tIns="45789" rIns="91577" bIns="45789" rtlCol="0" anchor="b"/>
          <a:lstStyle>
            <a:lvl1pPr algn="r">
              <a:defRPr sz="1200"/>
            </a:lvl1pPr>
          </a:lstStyle>
          <a:p>
            <a:fld id="{CDBBE7CF-10B5-46F4-802B-7065F15006E1}" type="slidenum">
              <a:rPr lang="en-US" smtClean="0"/>
              <a:pPr/>
              <a:t>‹#›</a:t>
            </a:fld>
            <a:endParaRPr lang="en-US"/>
          </a:p>
        </p:txBody>
      </p:sp>
    </p:spTree>
    <p:extLst>
      <p:ext uri="{BB962C8B-B14F-4D97-AF65-F5344CB8AC3E}">
        <p14:creationId xmlns:p14="http://schemas.microsoft.com/office/powerpoint/2010/main" val="27702743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2017" y="0"/>
            <a:ext cx="2945659" cy="496411"/>
          </a:xfrm>
          <a:prstGeom prst="rect">
            <a:avLst/>
          </a:prstGeom>
        </p:spPr>
        <p:txBody>
          <a:bodyPr vert="horz" lIns="91577" tIns="45789" rIns="91577" bIns="45789" rtlCol="1"/>
          <a:lstStyle>
            <a:lvl1pPr algn="r">
              <a:defRPr sz="1200"/>
            </a:lvl1pPr>
          </a:lstStyle>
          <a:p>
            <a:endParaRPr lang="ar-AE"/>
          </a:p>
        </p:txBody>
      </p:sp>
      <p:sp>
        <p:nvSpPr>
          <p:cNvPr id="3" name="Date Placeholder 2"/>
          <p:cNvSpPr>
            <a:spLocks noGrp="1"/>
          </p:cNvSpPr>
          <p:nvPr>
            <p:ph type="dt" idx="1"/>
          </p:nvPr>
        </p:nvSpPr>
        <p:spPr>
          <a:xfrm>
            <a:off x="1574" y="0"/>
            <a:ext cx="2945659" cy="496411"/>
          </a:xfrm>
          <a:prstGeom prst="rect">
            <a:avLst/>
          </a:prstGeom>
        </p:spPr>
        <p:txBody>
          <a:bodyPr vert="horz" lIns="91577" tIns="45789" rIns="91577" bIns="45789" rtlCol="1"/>
          <a:lstStyle>
            <a:lvl1pPr algn="l">
              <a:defRPr sz="1200"/>
            </a:lvl1pPr>
          </a:lstStyle>
          <a:p>
            <a:fld id="{51F04A1D-7FAD-425D-9FB5-7AF36BE64A0E}" type="datetimeFigureOut">
              <a:rPr lang="ar-AE" smtClean="0"/>
              <a:pPr/>
              <a:t>06/09/1447</a:t>
            </a:fld>
            <a:endParaRPr lang="ar-AE"/>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577" tIns="45789" rIns="91577" bIns="45789" rtlCol="1" anchor="ctr"/>
          <a:lstStyle/>
          <a:p>
            <a:endParaRPr lang="ar-AE"/>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577" tIns="45789" rIns="91577" bIns="45789"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AE"/>
          </a:p>
        </p:txBody>
      </p:sp>
      <p:sp>
        <p:nvSpPr>
          <p:cNvPr id="6" name="Footer Placeholder 5"/>
          <p:cNvSpPr>
            <a:spLocks noGrp="1"/>
          </p:cNvSpPr>
          <p:nvPr>
            <p:ph type="ftr" sz="quarter" idx="4"/>
          </p:nvPr>
        </p:nvSpPr>
        <p:spPr>
          <a:xfrm>
            <a:off x="3852017" y="9430091"/>
            <a:ext cx="2945659" cy="496411"/>
          </a:xfrm>
          <a:prstGeom prst="rect">
            <a:avLst/>
          </a:prstGeom>
        </p:spPr>
        <p:txBody>
          <a:bodyPr vert="horz" lIns="91577" tIns="45789" rIns="91577" bIns="45789" rtlCol="1" anchor="b"/>
          <a:lstStyle>
            <a:lvl1pPr algn="r">
              <a:defRPr sz="1200"/>
            </a:lvl1pPr>
          </a:lstStyle>
          <a:p>
            <a:endParaRPr lang="ar-AE"/>
          </a:p>
        </p:txBody>
      </p:sp>
      <p:sp>
        <p:nvSpPr>
          <p:cNvPr id="7" name="Slide Number Placeholder 6"/>
          <p:cNvSpPr>
            <a:spLocks noGrp="1"/>
          </p:cNvSpPr>
          <p:nvPr>
            <p:ph type="sldNum" sz="quarter" idx="5"/>
          </p:nvPr>
        </p:nvSpPr>
        <p:spPr>
          <a:xfrm>
            <a:off x="1574" y="9430091"/>
            <a:ext cx="2945659" cy="496411"/>
          </a:xfrm>
          <a:prstGeom prst="rect">
            <a:avLst/>
          </a:prstGeom>
        </p:spPr>
        <p:txBody>
          <a:bodyPr vert="horz" lIns="91577" tIns="45789" rIns="91577" bIns="45789" rtlCol="1" anchor="b"/>
          <a:lstStyle>
            <a:lvl1pPr algn="l">
              <a:defRPr sz="1200"/>
            </a:lvl1pPr>
          </a:lstStyle>
          <a:p>
            <a:fld id="{ECA020F4-9876-4B75-B873-E014F58B6E9F}" type="slidenum">
              <a:rPr lang="ar-AE" smtClean="0"/>
              <a:pPr/>
              <a:t>‹#›</a:t>
            </a:fld>
            <a:endParaRPr lang="ar-AE"/>
          </a:p>
        </p:txBody>
      </p:sp>
    </p:spTree>
    <p:extLst>
      <p:ext uri="{BB962C8B-B14F-4D97-AF65-F5344CB8AC3E}">
        <p14:creationId xmlns:p14="http://schemas.microsoft.com/office/powerpoint/2010/main" val="18277888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A020F4-9876-4B75-B873-E014F58B6E9F}" type="slidenum">
              <a:rPr lang="ar-AE" smtClean="0"/>
              <a:pPr/>
              <a:t>35</a:t>
            </a:fld>
            <a:endParaRPr lang="ar-AE"/>
          </a:p>
        </p:txBody>
      </p:sp>
    </p:spTree>
    <p:extLst>
      <p:ext uri="{BB962C8B-B14F-4D97-AF65-F5344CB8AC3E}">
        <p14:creationId xmlns:p14="http://schemas.microsoft.com/office/powerpoint/2010/main" val="329087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1007918" y="675409"/>
            <a:ext cx="5801591" cy="633845"/>
          </a:xfrm>
        </p:spPr>
        <p:txBody>
          <a:bodyPr/>
          <a:lstStyle>
            <a:lvl1pPr>
              <a:defRPr sz="4000" b="1">
                <a:cs typeface="+mj-cs"/>
              </a:defRPr>
            </a:lvl1pPr>
          </a:lstStyle>
          <a:p>
            <a:r>
              <a:rPr lang="ar-SA" dirty="0"/>
              <a:t>انقر لتحرير نمط العنوان الرئيسي</a:t>
            </a:r>
            <a:endParaRPr lang="en-US" dirty="0"/>
          </a:p>
        </p:txBody>
      </p:sp>
      <p:sp>
        <p:nvSpPr>
          <p:cNvPr id="3" name="Subtitle 2"/>
          <p:cNvSpPr>
            <a:spLocks noGrp="1"/>
          </p:cNvSpPr>
          <p:nvPr>
            <p:ph type="subTitle" idx="1"/>
          </p:nvPr>
        </p:nvSpPr>
        <p:spPr>
          <a:xfrm>
            <a:off x="1215735" y="1839191"/>
            <a:ext cx="6400800" cy="4090554"/>
          </a:xfrm>
          <a:ln>
            <a:noFill/>
          </a:ln>
        </p:spPr>
        <p:txBody>
          <a:bodyPr/>
          <a:lstStyle>
            <a:lvl1pPr marL="342900" indent="-342900" algn="r">
              <a:buFont typeface="Arial" pitchFamily="34" charset="0"/>
              <a:buChar char="•"/>
              <a:defRPr sz="2400" b="0">
                <a:ln>
                  <a:solidFill>
                    <a:schemeClr val="tx1"/>
                  </a:solidFill>
                </a:ln>
                <a:solidFill>
                  <a:schemeClr val="tx1"/>
                </a:solidFill>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a:p>
            <a:endParaRPr lang="en-US" dirty="0"/>
          </a:p>
          <a:p>
            <a:endParaRPr lang="en-US" dirty="0"/>
          </a:p>
          <a:p>
            <a:endParaRPr lang="en-US" dirty="0"/>
          </a:p>
          <a:p>
            <a:endParaRPr lang="en-US" dirty="0"/>
          </a:p>
          <a:p>
            <a:r>
              <a:rPr lang="ar-SA" dirty="0"/>
              <a:t>انقر لتحرير نمط العنوان الثانوي الرئيسي</a:t>
            </a:r>
            <a:endParaRPr lang="en-US" dirty="0"/>
          </a:p>
        </p:txBody>
      </p:sp>
      <p:sp>
        <p:nvSpPr>
          <p:cNvPr id="5" name="Date Placeholder 3"/>
          <p:cNvSpPr>
            <a:spLocks noGrp="1"/>
          </p:cNvSpPr>
          <p:nvPr>
            <p:ph type="dt" sz="half" idx="10"/>
          </p:nvPr>
        </p:nvSpPr>
        <p:spPr/>
        <p:txBody>
          <a:bodyPr/>
          <a:lstStyle>
            <a:lvl1pPr>
              <a:defRPr/>
            </a:lvl1pPr>
          </a:lstStyle>
          <a:p>
            <a:fld id="{8F338B79-C229-4797-964A-D4D2DD9FDF87}"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867909199"/>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idx="1"/>
          </p:nvPr>
        </p:nvSpPr>
        <p:spPr/>
        <p:txBody>
          <a:bodyPr/>
          <a:lstStyle/>
          <a:p>
            <a:pPr lvl="0"/>
            <a:r>
              <a:rPr lang="ar-SA" dirty="0"/>
              <a:t>انقر لتحرير أنماط النص الرئيسي</a:t>
            </a:r>
          </a:p>
          <a:p>
            <a:pPr lvl="1"/>
            <a:r>
              <a:rPr lang="ar-SA" dirty="0"/>
              <a:t>المستوى الثاني</a:t>
            </a:r>
          </a:p>
          <a:p>
            <a:pPr lvl="2"/>
            <a:r>
              <a:rPr lang="ar-SA" dirty="0"/>
              <a:t>المستوى الثالث</a:t>
            </a:r>
          </a:p>
          <a:p>
            <a:pPr lvl="3"/>
            <a:r>
              <a:rPr lang="ar-SA" dirty="0"/>
              <a:t>المستوى الرابع</a:t>
            </a:r>
          </a:p>
          <a:p>
            <a:pPr lvl="4"/>
            <a:r>
              <a:rPr lang="ar-SA" dirty="0"/>
              <a:t>المستوى الخامس</a:t>
            </a:r>
            <a:endParaRPr lang="en-US" dirty="0"/>
          </a:p>
        </p:txBody>
      </p:sp>
      <p:sp>
        <p:nvSpPr>
          <p:cNvPr id="5" name="Date Placeholder 3"/>
          <p:cNvSpPr>
            <a:spLocks noGrp="1"/>
          </p:cNvSpPr>
          <p:nvPr>
            <p:ph type="dt" sz="half" idx="10"/>
          </p:nvPr>
        </p:nvSpPr>
        <p:spPr/>
        <p:txBody>
          <a:bodyPr/>
          <a:lstStyle>
            <a:lvl1pPr>
              <a:defRPr/>
            </a:lvl1pPr>
          </a:lstStyle>
          <a:p>
            <a:fld id="{C75C429D-44EF-44FB-96D0-46DEC69ACC9F}"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01462373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ar-SA"/>
              <a:t>انقر لتحرير نمط العنوان الرئيسي</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F805D62B-20F5-48F4-BD4A-FA567681F528}"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327215942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3"/>
          <p:cNvSpPr>
            <a:spLocks noGrp="1"/>
          </p:cNvSpPr>
          <p:nvPr>
            <p:ph type="dt" sz="half" idx="10"/>
          </p:nvPr>
        </p:nvSpPr>
        <p:spPr/>
        <p:txBody>
          <a:bodyPr/>
          <a:lstStyle>
            <a:lvl1pPr>
              <a:defRPr/>
            </a:lvl1pPr>
          </a:lstStyle>
          <a:p>
            <a:fld id="{6E0D854B-F247-45B8-837E-EB0A15E25BFB}"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39381863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a:t>انقر لتحرير نمط العنوان الرئيسي</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3"/>
          <p:cNvSpPr>
            <a:spLocks noGrp="1"/>
          </p:cNvSpPr>
          <p:nvPr>
            <p:ph type="dt" sz="half" idx="10"/>
          </p:nvPr>
        </p:nvSpPr>
        <p:spPr/>
        <p:txBody>
          <a:bodyPr/>
          <a:lstStyle>
            <a:lvl1pPr>
              <a:defRPr/>
            </a:lvl1pPr>
          </a:lstStyle>
          <a:p>
            <a:fld id="{45DFBAA7-5FC8-421B-AE30-3481E70FF53D}" type="datetime1">
              <a:rPr lang="en-US" smtClean="0"/>
              <a:pPr/>
              <a:t>2/22/2026</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07419773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Date Placeholder 3"/>
          <p:cNvSpPr>
            <a:spLocks noGrp="1"/>
          </p:cNvSpPr>
          <p:nvPr>
            <p:ph type="dt" sz="half" idx="10"/>
          </p:nvPr>
        </p:nvSpPr>
        <p:spPr/>
        <p:txBody>
          <a:bodyPr/>
          <a:lstStyle>
            <a:lvl1pPr>
              <a:defRPr/>
            </a:lvl1pPr>
          </a:lstStyle>
          <a:p>
            <a:fld id="{8D67C670-86AE-4C45-9BC7-29234B7440FD}" type="datetime1">
              <a:rPr lang="en-US" smtClean="0"/>
              <a:pPr/>
              <a:t>2/22/2026</a:t>
            </a:fld>
            <a:endParaRPr lang="en-US" dirty="0"/>
          </a:p>
        </p:txBody>
      </p:sp>
      <p:sp>
        <p:nvSpPr>
          <p:cNvPr id="4" name="Footer Placeholder 4"/>
          <p:cNvSpPr>
            <a:spLocks noGrp="1"/>
          </p:cNvSpPr>
          <p:nvPr>
            <p:ph type="ftr" sz="quarter" idx="11"/>
          </p:nvPr>
        </p:nvSpPr>
        <p:spPr/>
        <p:txBody>
          <a:bodyPr/>
          <a:lstStyle>
            <a:lvl1pPr>
              <a:defRPr/>
            </a:lvl1pPr>
          </a:lstStyle>
          <a:p>
            <a:endParaRPr lang="en-US" dirty="0"/>
          </a:p>
        </p:txBody>
      </p:sp>
      <p:sp>
        <p:nvSpPr>
          <p:cNvPr id="5"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562663657"/>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E846489-C0CB-4B7E-97FB-40CC92C1AB00}" type="datetime1">
              <a:rPr lang="en-US" smtClean="0"/>
              <a:pPr/>
              <a:t>2/22/2026</a:t>
            </a:fld>
            <a:endParaRPr lang="en-US" dirty="0"/>
          </a:p>
        </p:txBody>
      </p:sp>
      <p:sp>
        <p:nvSpPr>
          <p:cNvPr id="3" name="Footer Placeholder 4"/>
          <p:cNvSpPr>
            <a:spLocks noGrp="1"/>
          </p:cNvSpPr>
          <p:nvPr>
            <p:ph type="ftr" sz="quarter" idx="11"/>
          </p:nvPr>
        </p:nvSpPr>
        <p:spPr/>
        <p:txBody>
          <a:bodyPr/>
          <a:lstStyle>
            <a:lvl1pPr>
              <a:defRPr/>
            </a:lvl1pPr>
          </a:lstStyle>
          <a:p>
            <a:endParaRPr lang="en-US" dirty="0"/>
          </a:p>
        </p:txBody>
      </p:sp>
      <p:sp>
        <p:nvSpPr>
          <p:cNvPr id="4"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355633697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ar-SA"/>
              <a:t>انقر لتحرير نمط العنوان الرئيسي</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dirty="0"/>
              <a:t>انقر لتحرير أنماط النص الرئيسي</a:t>
            </a:r>
          </a:p>
          <a:p>
            <a:pPr lvl="1"/>
            <a:r>
              <a:rPr lang="ar-SA" dirty="0"/>
              <a:t>المستوى الثاني</a:t>
            </a:r>
          </a:p>
          <a:p>
            <a:pPr lvl="2"/>
            <a:r>
              <a:rPr lang="ar-SA" dirty="0"/>
              <a:t>المستوى الثالث</a:t>
            </a:r>
          </a:p>
          <a:p>
            <a:pPr lvl="3"/>
            <a:r>
              <a:rPr lang="ar-SA" dirty="0"/>
              <a:t>المستوى الرابع</a:t>
            </a:r>
          </a:p>
          <a:p>
            <a:pPr lvl="4"/>
            <a:r>
              <a:rPr lang="ar-SA" dirty="0"/>
              <a:t>المستوى الخامس</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B3F3723F-21B6-400A-B3AC-243A2E2A3DA1}"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29411787"/>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ar-SA"/>
              <a:t>انقر لتحرير نمط العنوان الرئيسي</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a:t>انقر فوق الرمز لإضافة صورة</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D436B501-B124-4D9A-8B2C-C399F82B9DDD}" type="datetime1">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12966390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ar-AE" dirty="0"/>
              <a:t>       </a:t>
            </a:r>
            <a:r>
              <a:rPr lang="ar-SA" altLang="ar-AE" dirty="0"/>
              <a:t>انقر لتحرير نمط العنوان الرئيسي</a:t>
            </a:r>
            <a:endParaRPr lang="en-US" altLang="ar-AE" dirty="0"/>
          </a:p>
        </p:txBody>
      </p:sp>
      <p:sp>
        <p:nvSpPr>
          <p:cNvPr id="1028" name="Text Placeholder 2"/>
          <p:cNvSpPr>
            <a:spLocks noGrp="1"/>
          </p:cNvSpPr>
          <p:nvPr>
            <p:ph type="body" idx="1"/>
          </p:nvPr>
        </p:nvSpPr>
        <p:spPr bwMode="auto">
          <a:xfrm>
            <a:off x="457200" y="2485014"/>
            <a:ext cx="8229600" cy="38505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altLang="ar-AE" dirty="0"/>
              <a:t>انقر لتحرير أنماط النص الرئيسي</a:t>
            </a:r>
          </a:p>
          <a:p>
            <a:pPr lvl="1"/>
            <a:r>
              <a:rPr lang="ar-SA" altLang="ar-AE" dirty="0"/>
              <a:t>المستوى الثاني</a:t>
            </a:r>
          </a:p>
          <a:p>
            <a:pPr lvl="2"/>
            <a:r>
              <a:rPr lang="ar-SA" altLang="ar-AE" dirty="0"/>
              <a:t>المستوى الثالث</a:t>
            </a:r>
          </a:p>
          <a:p>
            <a:pPr lvl="3"/>
            <a:r>
              <a:rPr lang="ar-SA" altLang="ar-AE" dirty="0"/>
              <a:t>المستوى الرابع</a:t>
            </a:r>
          </a:p>
          <a:p>
            <a:pPr lvl="4"/>
            <a:r>
              <a:rPr lang="ar-SA" altLang="ar-AE" dirty="0"/>
              <a:t>المستوى الخامس</a:t>
            </a:r>
            <a:endParaRPr lang="en-US" altLang="ar-AE"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rtl="1" eaLnBrk="1" fontAlgn="auto" hangingPunct="1">
              <a:spcBef>
                <a:spcPts val="0"/>
              </a:spcBef>
              <a:spcAft>
                <a:spcPts val="0"/>
              </a:spcAft>
              <a:defRPr sz="1200">
                <a:solidFill>
                  <a:prstClr val="black">
                    <a:tint val="75000"/>
                  </a:prstClr>
                </a:solidFill>
                <a:latin typeface="+mn-lt"/>
                <a:cs typeface="+mn-cs"/>
              </a:defRPr>
            </a:lvl1pPr>
          </a:lstStyle>
          <a:p>
            <a:pPr defTabSz="914400"/>
            <a:fld id="{75E6D478-9BC6-4D57-A904-2B9E26B11F94}" type="datetime1">
              <a:rPr lang="en-US" smtClean="0"/>
              <a:pPr defTabSz="914400"/>
              <a:t>2/22/2026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1" eaLnBrk="1" fontAlgn="auto" hangingPunct="1">
              <a:spcBef>
                <a:spcPts val="0"/>
              </a:spcBef>
              <a:spcAft>
                <a:spcPts val="0"/>
              </a:spcAft>
              <a:defRPr sz="1200">
                <a:solidFill>
                  <a:prstClr val="black">
                    <a:tint val="75000"/>
                  </a:prstClr>
                </a:solidFill>
                <a:latin typeface="+mn-lt"/>
                <a:cs typeface="+mn-cs"/>
              </a:defRPr>
            </a:lvl1pPr>
          </a:lstStyle>
          <a:p>
            <a:pPr defTabSz="914400"/>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rtl="1" eaLnBrk="1" hangingPunct="1">
              <a:defRPr sz="1200">
                <a:solidFill>
                  <a:srgbClr val="898989"/>
                </a:solidFill>
                <a:cs typeface="Arial" pitchFamily="34" charset="0"/>
              </a:defRPr>
            </a:lvl1pPr>
          </a:lstStyle>
          <a:p>
            <a:pPr defTabSz="914400"/>
            <a:fld id="{5B1FFCDC-02D3-4D4E-9232-D72EE9C3B9A3}" type="slidenum">
              <a:rPr lang="en-US" smtClean="0"/>
              <a:pPr defTabSz="914400"/>
              <a:t>‹#›</a:t>
            </a:fld>
            <a:endParaRPr lang="en-US" dirty="0"/>
          </a:p>
        </p:txBody>
      </p:sp>
    </p:spTree>
    <p:extLst>
      <p:ext uri="{BB962C8B-B14F-4D97-AF65-F5344CB8AC3E}">
        <p14:creationId xmlns:p14="http://schemas.microsoft.com/office/powerpoint/2010/main" val="208232423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ransition spd="slow">
    <p:push dir="u"/>
  </p:transition>
  <p:hf hdr="0" ftr="0" dt="0"/>
  <p:txStyles>
    <p:titleStyle>
      <a:lvl1pPr algn="ctr" rtl="1" eaLnBrk="1" fontAlgn="base" hangingPunct="1">
        <a:spcBef>
          <a:spcPct val="0"/>
        </a:spcBef>
        <a:spcAft>
          <a:spcPct val="0"/>
        </a:spcAft>
        <a:defRPr sz="4400" kern="1200">
          <a:solidFill>
            <a:srgbClr val="0070C0"/>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r" rtl="1" eaLnBrk="1" fontAlgn="base" hangingPunct="1">
        <a:spcBef>
          <a:spcPct val="20000"/>
        </a:spcBef>
        <a:spcAft>
          <a:spcPct val="0"/>
        </a:spcAft>
        <a:buFont typeface="Arial" charset="0"/>
        <a:buChar char="•"/>
        <a:defRPr sz="16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tmp"/><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mp"/><Relationship Id="rId7" Type="http://schemas.openxmlformats.org/officeDocument/2006/relationships/image" Target="../media/image7.tm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tmp"/><Relationship Id="rId5" Type="http://schemas.openxmlformats.org/officeDocument/2006/relationships/image" Target="../media/image5.tmp"/><Relationship Id="rId4" Type="http://schemas.openxmlformats.org/officeDocument/2006/relationships/image" Target="../media/image4.tmp"/></Relationships>
</file>

<file path=ppt/slides/_rels/slide40.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tmp"/><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4.tmp"/><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tmp"/><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tmp"/><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8.tmp"/><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tmp"/><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tmp"/><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tmp"/><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tmp"/><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tmp"/><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tmp"/><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tmp"/><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tmp"/><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tmp"/><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tmp"/><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0.tmp"/><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1.tmp"/><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2.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3.tmp"/><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4.tmp"/><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5.tmp"/><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6.tmp"/><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tmp"/><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7.tmp"/><Relationship Id="rId2" Type="http://schemas.openxmlformats.org/officeDocument/2006/relationships/image" Target="../media/image78.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371600"/>
          </a:xfrm>
        </p:spPr>
        <p:txBody>
          <a:bodyPr>
            <a:noAutofit/>
          </a:bodyPr>
          <a:lstStyle/>
          <a:p>
            <a:pPr algn="ctr"/>
            <a:r>
              <a:rPr lang="ar-SA" sz="2800" dirty="0"/>
              <a:t>          التعرف على مايكروسوفت أوفيس باوربوينت </a:t>
            </a:r>
            <a:r>
              <a:rPr lang="en-US" sz="2800" dirty="0"/>
              <a:t>PowerPoint</a:t>
            </a:r>
            <a:r>
              <a:rPr lang="ar-SA" sz="2800" dirty="0"/>
              <a:t> 2016 </a:t>
            </a:r>
            <a:endParaRPr lang="ar-SA" sz="2800" u="sng" dirty="0"/>
          </a:p>
        </p:txBody>
      </p:sp>
      <p:sp>
        <p:nvSpPr>
          <p:cNvPr id="3" name="Subtitle 2"/>
          <p:cNvSpPr>
            <a:spLocks noGrp="1"/>
          </p:cNvSpPr>
          <p:nvPr>
            <p:ph type="subTitle" idx="1"/>
          </p:nvPr>
        </p:nvSpPr>
        <p:spPr>
          <a:xfrm>
            <a:off x="685800" y="1752600"/>
            <a:ext cx="7772400" cy="46482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buFont typeface="Arial" pitchFamily="34" charset="0"/>
              <a:buChar char="•"/>
            </a:pPr>
            <a:r>
              <a:rPr lang="ar-SA" b="1" dirty="0">
                <a:solidFill>
                  <a:schemeClr val="accent6">
                    <a:lumMod val="75000"/>
                  </a:schemeClr>
                </a:solidFill>
              </a:rPr>
              <a:t>ما هو مايكروسوفت أوفيس باوربوينت </a:t>
            </a:r>
            <a:r>
              <a:rPr lang="en-US" b="1" dirty="0">
                <a:solidFill>
                  <a:schemeClr val="accent6">
                    <a:lumMod val="75000"/>
                  </a:schemeClr>
                </a:solidFill>
              </a:rPr>
              <a:t>PowerPoint 2016؟</a:t>
            </a:r>
          </a:p>
          <a:p>
            <a:pPr algn="just">
              <a:buFont typeface="Arial" pitchFamily="34" charset="0"/>
              <a:buChar char="•"/>
            </a:pPr>
            <a:r>
              <a:rPr lang="ar-SA" dirty="0"/>
              <a:t>إن برنامج باوربوينت 2016 هو الإصدار الثالث عشر من برنامج العروض التقديمية لمايكروسوفت. ويمكن استخدامه لإنشاء أي عرض بدءا من عرض شرائح أساسي إلى عرض تقديمي ذاتي التشغيل ويشتمل على فيديو وأصوات مدمجة. </a:t>
            </a:r>
          </a:p>
          <a:p>
            <a:pPr algn="r">
              <a:buFont typeface="Arial" pitchFamily="34" charset="0"/>
              <a:buChar char="•"/>
            </a:pPr>
            <a:endParaRPr lang="ar-SA" dirty="0"/>
          </a:p>
          <a:p>
            <a:pPr algn="r">
              <a:buFont typeface="Arial" pitchFamily="34" charset="0"/>
              <a:buChar char="•"/>
            </a:pPr>
            <a:r>
              <a:rPr lang="ar-SA" b="1" dirty="0">
                <a:solidFill>
                  <a:schemeClr val="accent6">
                    <a:lumMod val="75000"/>
                  </a:schemeClr>
                </a:solidFill>
              </a:rPr>
              <a:t>ومن الخصائص ما يلي: </a:t>
            </a:r>
          </a:p>
          <a:p>
            <a:pPr algn="r">
              <a:buFont typeface="Arial" pitchFamily="34" charset="0"/>
              <a:buChar char="•"/>
            </a:pPr>
            <a:r>
              <a:rPr lang="ar-SA" dirty="0"/>
              <a:t>واجهة بديهية قائمة على أساس الشرائط </a:t>
            </a:r>
          </a:p>
          <a:p>
            <a:pPr algn="r">
              <a:buFont typeface="Arial" pitchFamily="34" charset="0"/>
              <a:buChar char="•"/>
            </a:pPr>
            <a:r>
              <a:rPr lang="ar-SA" dirty="0"/>
              <a:t>إنشاء شرائح بالتأشير والنقر والطباعة</a:t>
            </a:r>
          </a:p>
          <a:p>
            <a:pPr algn="r">
              <a:buFont typeface="Arial" pitchFamily="34" charset="0"/>
              <a:buChar char="•"/>
            </a:pPr>
            <a:r>
              <a:rPr lang="ar-SA" dirty="0"/>
              <a:t>سمات مصممة مسبقاً لمساعدتكم على إنشاء عرض تقديمي ذي مظهر مهني </a:t>
            </a:r>
          </a:p>
          <a:p>
            <a:pPr algn="r">
              <a:buFont typeface="Arial" pitchFamily="34" charset="0"/>
              <a:buChar char="•"/>
            </a:pPr>
            <a:r>
              <a:rPr lang="ar-SA" dirty="0"/>
              <a:t>حركات متنوعة ونقل الشرائح</a:t>
            </a:r>
          </a:p>
          <a:p>
            <a:pPr marL="0" indent="0" algn="r">
              <a:buNone/>
            </a:pPr>
            <a:endParaRPr lang="ar-SA"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273EE-5CAA-4424-9524-2AB48232CA96}"/>
              </a:ext>
            </a:extLst>
          </p:cNvPr>
          <p:cNvSpPr>
            <a:spLocks noGrp="1"/>
          </p:cNvSpPr>
          <p:nvPr>
            <p:ph type="title"/>
          </p:nvPr>
        </p:nvSpPr>
        <p:spPr/>
        <p:txBody>
          <a:bodyPr/>
          <a:lstStyle/>
          <a:p>
            <a:r>
              <a:rPr lang="ar-AE" dirty="0"/>
              <a:t>حفظ عرض تقديمي</a:t>
            </a:r>
          </a:p>
        </p:txBody>
      </p:sp>
      <p:pic>
        <p:nvPicPr>
          <p:cNvPr id="6" name="Content Placeholder 5" descr="Graphical user interface, text, application&#10;&#10;Description automatically generated">
            <a:extLst>
              <a:ext uri="{FF2B5EF4-FFF2-40B4-BE49-F238E27FC236}">
                <a16:creationId xmlns:a16="http://schemas.microsoft.com/office/drawing/2014/main" id="{ABBE5932-4395-409F-B36D-2E01342220B5}"/>
              </a:ext>
            </a:extLst>
          </p:cNvPr>
          <p:cNvPicPr>
            <a:picLocks noGrp="1" noChangeAspect="1"/>
          </p:cNvPicPr>
          <p:nvPr>
            <p:ph idx="1"/>
          </p:nvPr>
        </p:nvPicPr>
        <p:blipFill>
          <a:blip r:embed="rId2"/>
          <a:stretch>
            <a:fillRect/>
          </a:stretch>
        </p:blipFill>
        <p:spPr>
          <a:xfrm>
            <a:off x="134908" y="1507144"/>
            <a:ext cx="8874184" cy="4849206"/>
          </a:xfrm>
        </p:spPr>
      </p:pic>
      <p:sp>
        <p:nvSpPr>
          <p:cNvPr id="4" name="Slide Number Placeholder 3">
            <a:extLst>
              <a:ext uri="{FF2B5EF4-FFF2-40B4-BE49-F238E27FC236}">
                <a16:creationId xmlns:a16="http://schemas.microsoft.com/office/drawing/2014/main" id="{8D6B9FB5-32CD-4CA3-B4E1-AC59FDBAD7ED}"/>
              </a:ext>
            </a:extLst>
          </p:cNvPr>
          <p:cNvSpPr>
            <a:spLocks noGrp="1"/>
          </p:cNvSpPr>
          <p:nvPr>
            <p:ph type="sldNum" sz="quarter" idx="12"/>
          </p:nvPr>
        </p:nvSpPr>
        <p:spPr/>
        <p:txBody>
          <a:bodyPr/>
          <a:lstStyle/>
          <a:p>
            <a:fld id="{5B1FFCDC-02D3-4D4E-9232-D72EE9C3B9A3}" type="slidenum">
              <a:rPr lang="en-US" smtClean="0"/>
              <a:pPr/>
              <a:t>10</a:t>
            </a:fld>
            <a:endParaRPr lang="en-US" dirty="0"/>
          </a:p>
        </p:txBody>
      </p:sp>
    </p:spTree>
    <p:extLst>
      <p:ext uri="{BB962C8B-B14F-4D97-AF65-F5344CB8AC3E}">
        <p14:creationId xmlns:p14="http://schemas.microsoft.com/office/powerpoint/2010/main" val="150445987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192E5-1CFE-4B25-9334-1A08D222BB56}"/>
              </a:ext>
            </a:extLst>
          </p:cNvPr>
          <p:cNvSpPr>
            <a:spLocks noGrp="1"/>
          </p:cNvSpPr>
          <p:nvPr>
            <p:ph type="title"/>
          </p:nvPr>
        </p:nvSpPr>
        <p:spPr>
          <a:xfrm>
            <a:off x="457200" y="-92622"/>
            <a:ext cx="8229600" cy="1143000"/>
          </a:xfrm>
        </p:spPr>
        <p:txBody>
          <a:bodyPr/>
          <a:lstStyle/>
          <a:p>
            <a:r>
              <a:rPr lang="ar-AE" dirty="0"/>
              <a:t>طباعة عرض تقديمي</a:t>
            </a:r>
          </a:p>
        </p:txBody>
      </p:sp>
      <p:sp>
        <p:nvSpPr>
          <p:cNvPr id="3" name="Content Placeholder 2">
            <a:extLst>
              <a:ext uri="{FF2B5EF4-FFF2-40B4-BE49-F238E27FC236}">
                <a16:creationId xmlns:a16="http://schemas.microsoft.com/office/drawing/2014/main" id="{6B5088B9-FF13-44CF-9CDC-FEA6EAA35EA5}"/>
              </a:ext>
            </a:extLst>
          </p:cNvPr>
          <p:cNvSpPr>
            <a:spLocks noGrp="1"/>
          </p:cNvSpPr>
          <p:nvPr>
            <p:ph idx="1"/>
          </p:nvPr>
        </p:nvSpPr>
        <p:spPr>
          <a:xfrm>
            <a:off x="710119" y="1015780"/>
            <a:ext cx="8229600" cy="501377"/>
          </a:xfrm>
        </p:spPr>
        <p:txBody>
          <a:bodyPr/>
          <a:lstStyle/>
          <a:p>
            <a:r>
              <a:rPr lang="ar-AE" sz="2000" dirty="0"/>
              <a:t>من أجل </a:t>
            </a:r>
            <a:r>
              <a:rPr lang="ar-AE" sz="2000" b="1" dirty="0">
                <a:solidFill>
                  <a:srgbClr val="F69A5F"/>
                </a:solidFill>
              </a:rPr>
              <a:t>طباعة</a:t>
            </a:r>
            <a:r>
              <a:rPr lang="ar-AE" sz="2000" dirty="0"/>
              <a:t> نشرات العرض التقديمي، اتبع الخطوات الموضحة أدناه:</a:t>
            </a:r>
          </a:p>
          <a:p>
            <a:endParaRPr lang="ar-AE" sz="2000" dirty="0"/>
          </a:p>
        </p:txBody>
      </p:sp>
      <p:sp>
        <p:nvSpPr>
          <p:cNvPr id="4" name="Slide Number Placeholder 3">
            <a:extLst>
              <a:ext uri="{FF2B5EF4-FFF2-40B4-BE49-F238E27FC236}">
                <a16:creationId xmlns:a16="http://schemas.microsoft.com/office/drawing/2014/main" id="{5218FD39-0CFC-4156-8D27-E8430E3F96BE}"/>
              </a:ext>
            </a:extLst>
          </p:cNvPr>
          <p:cNvSpPr>
            <a:spLocks noGrp="1"/>
          </p:cNvSpPr>
          <p:nvPr>
            <p:ph type="sldNum" sz="quarter" idx="12"/>
          </p:nvPr>
        </p:nvSpPr>
        <p:spPr/>
        <p:txBody>
          <a:bodyPr/>
          <a:lstStyle/>
          <a:p>
            <a:fld id="{5B1FFCDC-02D3-4D4E-9232-D72EE9C3B9A3}" type="slidenum">
              <a:rPr lang="en-US" smtClean="0"/>
              <a:pPr/>
              <a:t>11</a:t>
            </a:fld>
            <a:endParaRPr lang="en-US" dirty="0"/>
          </a:p>
        </p:txBody>
      </p:sp>
      <p:pic>
        <p:nvPicPr>
          <p:cNvPr id="6" name="Picture 5" descr="Text&#10;&#10;Description automatically generated">
            <a:extLst>
              <a:ext uri="{FF2B5EF4-FFF2-40B4-BE49-F238E27FC236}">
                <a16:creationId xmlns:a16="http://schemas.microsoft.com/office/drawing/2014/main" id="{8C87BAAC-1530-481B-AE67-4644D7D9DE9A}"/>
              </a:ext>
            </a:extLst>
          </p:cNvPr>
          <p:cNvPicPr>
            <a:picLocks noChangeAspect="1"/>
          </p:cNvPicPr>
          <p:nvPr/>
        </p:nvPicPr>
        <p:blipFill>
          <a:blip r:embed="rId2"/>
          <a:stretch>
            <a:fillRect/>
          </a:stretch>
        </p:blipFill>
        <p:spPr>
          <a:xfrm>
            <a:off x="4150454" y="2002988"/>
            <a:ext cx="4655802" cy="3886583"/>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7C7FDD4-A24B-4C2B-9CF8-CCACBF4934CF}"/>
              </a:ext>
            </a:extLst>
          </p:cNvPr>
          <p:cNvPicPr>
            <a:picLocks noChangeAspect="1"/>
          </p:cNvPicPr>
          <p:nvPr/>
        </p:nvPicPr>
        <p:blipFill>
          <a:blip r:embed="rId3"/>
          <a:stretch>
            <a:fillRect/>
          </a:stretch>
        </p:blipFill>
        <p:spPr>
          <a:xfrm>
            <a:off x="87549" y="1517157"/>
            <a:ext cx="3777056" cy="5126477"/>
          </a:xfrm>
          <a:prstGeom prst="rect">
            <a:avLst/>
          </a:prstGeom>
        </p:spPr>
      </p:pic>
    </p:spTree>
    <p:extLst>
      <p:ext uri="{BB962C8B-B14F-4D97-AF65-F5344CB8AC3E}">
        <p14:creationId xmlns:p14="http://schemas.microsoft.com/office/powerpoint/2010/main" val="425907435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2BCD0-95A1-46F7-9766-051D41566501}"/>
              </a:ext>
            </a:extLst>
          </p:cNvPr>
          <p:cNvSpPr>
            <a:spLocks noGrp="1"/>
          </p:cNvSpPr>
          <p:nvPr>
            <p:ph type="title"/>
          </p:nvPr>
        </p:nvSpPr>
        <p:spPr/>
        <p:txBody>
          <a:bodyPr/>
          <a:lstStyle/>
          <a:p>
            <a:r>
              <a:rPr lang="ar-AE" dirty="0"/>
              <a:t>علامة التبويب "الصفحة الرئيسية"</a:t>
            </a:r>
          </a:p>
        </p:txBody>
      </p:sp>
      <p:pic>
        <p:nvPicPr>
          <p:cNvPr id="6" name="Content Placeholder 5" descr="Graphical user interface, application&#10;&#10;Description automatically generated">
            <a:extLst>
              <a:ext uri="{FF2B5EF4-FFF2-40B4-BE49-F238E27FC236}">
                <a16:creationId xmlns:a16="http://schemas.microsoft.com/office/drawing/2014/main" id="{340701EF-04DD-4AC0-93A7-E4AA764DA0CC}"/>
              </a:ext>
            </a:extLst>
          </p:cNvPr>
          <p:cNvPicPr>
            <a:picLocks noGrp="1" noChangeAspect="1"/>
          </p:cNvPicPr>
          <p:nvPr>
            <p:ph idx="1"/>
          </p:nvPr>
        </p:nvPicPr>
        <p:blipFill>
          <a:blip r:embed="rId2"/>
          <a:stretch>
            <a:fillRect/>
          </a:stretch>
        </p:blipFill>
        <p:spPr>
          <a:xfrm>
            <a:off x="282102" y="1503361"/>
            <a:ext cx="8524780" cy="4926621"/>
          </a:xfrm>
        </p:spPr>
      </p:pic>
      <p:sp>
        <p:nvSpPr>
          <p:cNvPr id="4" name="Slide Number Placeholder 3">
            <a:extLst>
              <a:ext uri="{FF2B5EF4-FFF2-40B4-BE49-F238E27FC236}">
                <a16:creationId xmlns:a16="http://schemas.microsoft.com/office/drawing/2014/main" id="{31FC644D-7DA5-4FBA-8145-60F46874FCD7}"/>
              </a:ext>
            </a:extLst>
          </p:cNvPr>
          <p:cNvSpPr>
            <a:spLocks noGrp="1"/>
          </p:cNvSpPr>
          <p:nvPr>
            <p:ph type="sldNum" sz="quarter" idx="12"/>
          </p:nvPr>
        </p:nvSpPr>
        <p:spPr/>
        <p:txBody>
          <a:bodyPr/>
          <a:lstStyle/>
          <a:p>
            <a:fld id="{5B1FFCDC-02D3-4D4E-9232-D72EE9C3B9A3}" type="slidenum">
              <a:rPr lang="en-US" smtClean="0"/>
              <a:pPr/>
              <a:t>12</a:t>
            </a:fld>
            <a:endParaRPr lang="en-US" dirty="0"/>
          </a:p>
        </p:txBody>
      </p:sp>
    </p:spTree>
    <p:extLst>
      <p:ext uri="{BB962C8B-B14F-4D97-AF65-F5344CB8AC3E}">
        <p14:creationId xmlns:p14="http://schemas.microsoft.com/office/powerpoint/2010/main" val="316583258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458B9-9FC6-4309-8E3F-DB849F177385}"/>
              </a:ext>
            </a:extLst>
          </p:cNvPr>
          <p:cNvSpPr>
            <a:spLocks noGrp="1"/>
          </p:cNvSpPr>
          <p:nvPr>
            <p:ph type="title"/>
          </p:nvPr>
        </p:nvSpPr>
        <p:spPr/>
        <p:txBody>
          <a:bodyPr/>
          <a:lstStyle/>
          <a:p>
            <a:r>
              <a:rPr lang="ar-AE" dirty="0"/>
              <a:t>مجموعة "شرائح"</a:t>
            </a:r>
          </a:p>
        </p:txBody>
      </p:sp>
      <p:pic>
        <p:nvPicPr>
          <p:cNvPr id="6" name="Content Placeholder 5" descr="Graphical user interface, text&#10;&#10;Description automatically generated">
            <a:extLst>
              <a:ext uri="{FF2B5EF4-FFF2-40B4-BE49-F238E27FC236}">
                <a16:creationId xmlns:a16="http://schemas.microsoft.com/office/drawing/2014/main" id="{C0DB3DD7-46D5-40C1-BC47-FAC8395163C5}"/>
              </a:ext>
            </a:extLst>
          </p:cNvPr>
          <p:cNvPicPr>
            <a:picLocks noGrp="1" noChangeAspect="1"/>
          </p:cNvPicPr>
          <p:nvPr>
            <p:ph idx="1"/>
          </p:nvPr>
        </p:nvPicPr>
        <p:blipFill>
          <a:blip r:embed="rId2"/>
          <a:stretch>
            <a:fillRect/>
          </a:stretch>
        </p:blipFill>
        <p:spPr>
          <a:xfrm>
            <a:off x="30491" y="1826985"/>
            <a:ext cx="9113509" cy="3892879"/>
          </a:xfrm>
        </p:spPr>
      </p:pic>
      <p:sp>
        <p:nvSpPr>
          <p:cNvPr id="4" name="Slide Number Placeholder 3">
            <a:extLst>
              <a:ext uri="{FF2B5EF4-FFF2-40B4-BE49-F238E27FC236}">
                <a16:creationId xmlns:a16="http://schemas.microsoft.com/office/drawing/2014/main" id="{FF53F28E-5046-4A6D-ADA1-A4BDB70B40C2}"/>
              </a:ext>
            </a:extLst>
          </p:cNvPr>
          <p:cNvSpPr>
            <a:spLocks noGrp="1"/>
          </p:cNvSpPr>
          <p:nvPr>
            <p:ph type="sldNum" sz="quarter" idx="12"/>
          </p:nvPr>
        </p:nvSpPr>
        <p:spPr/>
        <p:txBody>
          <a:bodyPr/>
          <a:lstStyle/>
          <a:p>
            <a:fld id="{5B1FFCDC-02D3-4D4E-9232-D72EE9C3B9A3}" type="slidenum">
              <a:rPr lang="en-US" smtClean="0"/>
              <a:pPr/>
              <a:t>13</a:t>
            </a:fld>
            <a:endParaRPr lang="en-US" dirty="0"/>
          </a:p>
        </p:txBody>
      </p:sp>
    </p:spTree>
    <p:extLst>
      <p:ext uri="{BB962C8B-B14F-4D97-AF65-F5344CB8AC3E}">
        <p14:creationId xmlns:p14="http://schemas.microsoft.com/office/powerpoint/2010/main" val="284359362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7D48C-B12E-4419-B98E-D09578B2F0FA}"/>
              </a:ext>
            </a:extLst>
          </p:cNvPr>
          <p:cNvSpPr>
            <a:spLocks noGrp="1"/>
          </p:cNvSpPr>
          <p:nvPr>
            <p:ph type="title"/>
          </p:nvPr>
        </p:nvSpPr>
        <p:spPr>
          <a:xfrm>
            <a:off x="457200" y="0"/>
            <a:ext cx="8229600" cy="1143000"/>
          </a:xfrm>
        </p:spPr>
        <p:txBody>
          <a:bodyPr/>
          <a:lstStyle/>
          <a:p>
            <a:r>
              <a:rPr lang="ar-AE" dirty="0"/>
              <a:t>تغيير تخطيط الشريحة</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CDEC47C5-0755-4171-9821-3E40F9BB0495}"/>
              </a:ext>
            </a:extLst>
          </p:cNvPr>
          <p:cNvPicPr>
            <a:picLocks noGrp="1" noChangeAspect="1"/>
          </p:cNvPicPr>
          <p:nvPr>
            <p:ph idx="1"/>
          </p:nvPr>
        </p:nvPicPr>
        <p:blipFill>
          <a:blip r:embed="rId2"/>
          <a:stretch>
            <a:fillRect/>
          </a:stretch>
        </p:blipFill>
        <p:spPr>
          <a:xfrm>
            <a:off x="77821" y="1075389"/>
            <a:ext cx="8978630" cy="5647068"/>
          </a:xfrm>
        </p:spPr>
      </p:pic>
      <p:sp>
        <p:nvSpPr>
          <p:cNvPr id="4" name="Slide Number Placeholder 3">
            <a:extLst>
              <a:ext uri="{FF2B5EF4-FFF2-40B4-BE49-F238E27FC236}">
                <a16:creationId xmlns:a16="http://schemas.microsoft.com/office/drawing/2014/main" id="{A0E78ACC-19AD-4977-BDDE-891A2F9E13B3}"/>
              </a:ext>
            </a:extLst>
          </p:cNvPr>
          <p:cNvSpPr>
            <a:spLocks noGrp="1"/>
          </p:cNvSpPr>
          <p:nvPr>
            <p:ph type="sldNum" sz="quarter" idx="12"/>
          </p:nvPr>
        </p:nvSpPr>
        <p:spPr/>
        <p:txBody>
          <a:bodyPr/>
          <a:lstStyle/>
          <a:p>
            <a:fld id="{5B1FFCDC-02D3-4D4E-9232-D72EE9C3B9A3}" type="slidenum">
              <a:rPr lang="en-US" smtClean="0"/>
              <a:pPr/>
              <a:t>14</a:t>
            </a:fld>
            <a:endParaRPr lang="en-US" dirty="0"/>
          </a:p>
        </p:txBody>
      </p:sp>
    </p:spTree>
    <p:extLst>
      <p:ext uri="{BB962C8B-B14F-4D97-AF65-F5344CB8AC3E}">
        <p14:creationId xmlns:p14="http://schemas.microsoft.com/office/powerpoint/2010/main" val="1183040724"/>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5E54B-8048-4C0B-B86B-54C4B05A9E3E}"/>
              </a:ext>
            </a:extLst>
          </p:cNvPr>
          <p:cNvSpPr>
            <a:spLocks noGrp="1"/>
          </p:cNvSpPr>
          <p:nvPr>
            <p:ph type="title"/>
          </p:nvPr>
        </p:nvSpPr>
        <p:spPr/>
        <p:txBody>
          <a:bodyPr/>
          <a:lstStyle/>
          <a:p>
            <a:r>
              <a:rPr lang="ar-AE" dirty="0"/>
              <a:t>تنظيم الشرائح في أقسام</a:t>
            </a:r>
          </a:p>
        </p:txBody>
      </p:sp>
      <p:pic>
        <p:nvPicPr>
          <p:cNvPr id="6" name="Content Placeholder 5" descr="Text&#10;&#10;Description automatically generated">
            <a:extLst>
              <a:ext uri="{FF2B5EF4-FFF2-40B4-BE49-F238E27FC236}">
                <a16:creationId xmlns:a16="http://schemas.microsoft.com/office/drawing/2014/main" id="{9F478A73-81A5-4140-8207-65268A621C67}"/>
              </a:ext>
            </a:extLst>
          </p:cNvPr>
          <p:cNvPicPr>
            <a:picLocks noGrp="1" noChangeAspect="1"/>
          </p:cNvPicPr>
          <p:nvPr>
            <p:ph idx="1"/>
          </p:nvPr>
        </p:nvPicPr>
        <p:blipFill>
          <a:blip r:embed="rId2"/>
          <a:stretch>
            <a:fillRect/>
          </a:stretch>
        </p:blipFill>
        <p:spPr>
          <a:xfrm>
            <a:off x="282102" y="1422502"/>
            <a:ext cx="8693069" cy="4862225"/>
          </a:xfrm>
        </p:spPr>
      </p:pic>
      <p:sp>
        <p:nvSpPr>
          <p:cNvPr id="4" name="Slide Number Placeholder 3">
            <a:extLst>
              <a:ext uri="{FF2B5EF4-FFF2-40B4-BE49-F238E27FC236}">
                <a16:creationId xmlns:a16="http://schemas.microsoft.com/office/drawing/2014/main" id="{1C5C70F4-215B-4631-B9C0-AC8D49F9145B}"/>
              </a:ext>
            </a:extLst>
          </p:cNvPr>
          <p:cNvSpPr>
            <a:spLocks noGrp="1"/>
          </p:cNvSpPr>
          <p:nvPr>
            <p:ph type="sldNum" sz="quarter" idx="12"/>
          </p:nvPr>
        </p:nvSpPr>
        <p:spPr/>
        <p:txBody>
          <a:bodyPr/>
          <a:lstStyle/>
          <a:p>
            <a:fld id="{5B1FFCDC-02D3-4D4E-9232-D72EE9C3B9A3}" type="slidenum">
              <a:rPr lang="en-US" smtClean="0"/>
              <a:pPr/>
              <a:t>15</a:t>
            </a:fld>
            <a:endParaRPr lang="en-US" dirty="0"/>
          </a:p>
        </p:txBody>
      </p:sp>
    </p:spTree>
    <p:extLst>
      <p:ext uri="{BB962C8B-B14F-4D97-AF65-F5344CB8AC3E}">
        <p14:creationId xmlns:p14="http://schemas.microsoft.com/office/powerpoint/2010/main" val="284515939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5E54B-8048-4C0B-B86B-54C4B05A9E3E}"/>
              </a:ext>
            </a:extLst>
          </p:cNvPr>
          <p:cNvSpPr>
            <a:spLocks noGrp="1"/>
          </p:cNvSpPr>
          <p:nvPr>
            <p:ph type="title"/>
          </p:nvPr>
        </p:nvSpPr>
        <p:spPr>
          <a:xfrm>
            <a:off x="457200" y="61929"/>
            <a:ext cx="8229600" cy="577834"/>
          </a:xfrm>
        </p:spPr>
        <p:txBody>
          <a:bodyPr/>
          <a:lstStyle/>
          <a:p>
            <a:r>
              <a:rPr lang="ar-AE" dirty="0"/>
              <a:t>تنظيم الشرائح في أقسام</a:t>
            </a:r>
          </a:p>
        </p:txBody>
      </p:sp>
      <p:sp>
        <p:nvSpPr>
          <p:cNvPr id="4" name="Slide Number Placeholder 3">
            <a:extLst>
              <a:ext uri="{FF2B5EF4-FFF2-40B4-BE49-F238E27FC236}">
                <a16:creationId xmlns:a16="http://schemas.microsoft.com/office/drawing/2014/main" id="{1C5C70F4-215B-4631-B9C0-AC8D49F9145B}"/>
              </a:ext>
            </a:extLst>
          </p:cNvPr>
          <p:cNvSpPr>
            <a:spLocks noGrp="1"/>
          </p:cNvSpPr>
          <p:nvPr>
            <p:ph type="sldNum" sz="quarter" idx="12"/>
          </p:nvPr>
        </p:nvSpPr>
        <p:spPr/>
        <p:txBody>
          <a:bodyPr/>
          <a:lstStyle/>
          <a:p>
            <a:fld id="{5B1FFCDC-02D3-4D4E-9232-D72EE9C3B9A3}" type="slidenum">
              <a:rPr lang="en-US" smtClean="0"/>
              <a:pPr/>
              <a:t>16</a:t>
            </a:fld>
            <a:endParaRPr lang="en-US" dirty="0"/>
          </a:p>
        </p:txBody>
      </p:sp>
      <p:pic>
        <p:nvPicPr>
          <p:cNvPr id="8" name="Content Placeholder 7" descr="Graphical user interface, application, PowerPoint&#10;&#10;Description automatically generated">
            <a:extLst>
              <a:ext uri="{FF2B5EF4-FFF2-40B4-BE49-F238E27FC236}">
                <a16:creationId xmlns:a16="http://schemas.microsoft.com/office/drawing/2014/main" id="{1656CD7F-D51B-4C25-AEB7-04564383C6AA}"/>
              </a:ext>
            </a:extLst>
          </p:cNvPr>
          <p:cNvPicPr>
            <a:picLocks noGrp="1" noChangeAspect="1"/>
          </p:cNvPicPr>
          <p:nvPr>
            <p:ph idx="1"/>
          </p:nvPr>
        </p:nvPicPr>
        <p:blipFill>
          <a:blip r:embed="rId2"/>
          <a:stretch>
            <a:fillRect/>
          </a:stretch>
        </p:blipFill>
        <p:spPr>
          <a:xfrm>
            <a:off x="159527" y="1033577"/>
            <a:ext cx="8824946" cy="5322773"/>
          </a:xfrm>
        </p:spPr>
      </p:pic>
    </p:spTree>
    <p:extLst>
      <p:ext uri="{BB962C8B-B14F-4D97-AF65-F5344CB8AC3E}">
        <p14:creationId xmlns:p14="http://schemas.microsoft.com/office/powerpoint/2010/main" val="421993230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EA3D2-ABE7-4E3E-B0CD-3DBEFD558D76}"/>
              </a:ext>
            </a:extLst>
          </p:cNvPr>
          <p:cNvSpPr>
            <a:spLocks noGrp="1"/>
          </p:cNvSpPr>
          <p:nvPr>
            <p:ph type="title"/>
          </p:nvPr>
        </p:nvSpPr>
        <p:spPr/>
        <p:txBody>
          <a:bodyPr/>
          <a:lstStyle/>
          <a:p>
            <a:r>
              <a:rPr lang="ar-AE" dirty="0"/>
              <a:t>دمج كافة الأقسام</a:t>
            </a:r>
          </a:p>
        </p:txBody>
      </p:sp>
      <p:sp>
        <p:nvSpPr>
          <p:cNvPr id="4" name="Slide Number Placeholder 3">
            <a:extLst>
              <a:ext uri="{FF2B5EF4-FFF2-40B4-BE49-F238E27FC236}">
                <a16:creationId xmlns:a16="http://schemas.microsoft.com/office/drawing/2014/main" id="{298B9E30-F08C-460A-B901-8CB181F5B55E}"/>
              </a:ext>
            </a:extLst>
          </p:cNvPr>
          <p:cNvSpPr>
            <a:spLocks noGrp="1"/>
          </p:cNvSpPr>
          <p:nvPr>
            <p:ph type="sldNum" sz="quarter" idx="12"/>
          </p:nvPr>
        </p:nvSpPr>
        <p:spPr/>
        <p:txBody>
          <a:bodyPr/>
          <a:lstStyle/>
          <a:p>
            <a:fld id="{5B1FFCDC-02D3-4D4E-9232-D72EE9C3B9A3}" type="slidenum">
              <a:rPr lang="en-US" smtClean="0"/>
              <a:pPr/>
              <a:t>17</a:t>
            </a:fld>
            <a:endParaRPr lang="en-US" dirty="0"/>
          </a:p>
        </p:txBody>
      </p:sp>
      <p:pic>
        <p:nvPicPr>
          <p:cNvPr id="10" name="Content Placeholder 9" descr="Graphical user interface, application&#10;&#10;Description automatically generated">
            <a:extLst>
              <a:ext uri="{FF2B5EF4-FFF2-40B4-BE49-F238E27FC236}">
                <a16:creationId xmlns:a16="http://schemas.microsoft.com/office/drawing/2014/main" id="{7BCE283F-3681-40CC-A8C3-25579E582F9F}"/>
              </a:ext>
            </a:extLst>
          </p:cNvPr>
          <p:cNvPicPr>
            <a:picLocks noGrp="1" noChangeAspect="1"/>
          </p:cNvPicPr>
          <p:nvPr>
            <p:ph idx="1"/>
          </p:nvPr>
        </p:nvPicPr>
        <p:blipFill>
          <a:blip r:embed="rId2"/>
          <a:stretch>
            <a:fillRect/>
          </a:stretch>
        </p:blipFill>
        <p:spPr>
          <a:xfrm>
            <a:off x="164107" y="1782763"/>
            <a:ext cx="8815785" cy="4146583"/>
          </a:xfrm>
        </p:spPr>
      </p:pic>
    </p:spTree>
    <p:extLst>
      <p:ext uri="{BB962C8B-B14F-4D97-AF65-F5344CB8AC3E}">
        <p14:creationId xmlns:p14="http://schemas.microsoft.com/office/powerpoint/2010/main" val="256194866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05575-D516-4D0F-B165-6561829D0F4A}"/>
              </a:ext>
            </a:extLst>
          </p:cNvPr>
          <p:cNvSpPr>
            <a:spLocks noGrp="1"/>
          </p:cNvSpPr>
          <p:nvPr>
            <p:ph type="title"/>
          </p:nvPr>
        </p:nvSpPr>
        <p:spPr/>
        <p:txBody>
          <a:bodyPr/>
          <a:lstStyle/>
          <a:p>
            <a:r>
              <a:rPr lang="ar-AE" dirty="0"/>
              <a:t>مجموعة "خط"</a:t>
            </a:r>
          </a:p>
        </p:txBody>
      </p:sp>
      <p:sp>
        <p:nvSpPr>
          <p:cNvPr id="3" name="Content Placeholder 2">
            <a:extLst>
              <a:ext uri="{FF2B5EF4-FFF2-40B4-BE49-F238E27FC236}">
                <a16:creationId xmlns:a16="http://schemas.microsoft.com/office/drawing/2014/main" id="{5F57C2B2-635E-4042-AFE3-E11B477D98C7}"/>
              </a:ext>
            </a:extLst>
          </p:cNvPr>
          <p:cNvSpPr>
            <a:spLocks noGrp="1"/>
          </p:cNvSpPr>
          <p:nvPr>
            <p:ph idx="1"/>
          </p:nvPr>
        </p:nvSpPr>
        <p:spPr>
          <a:xfrm>
            <a:off x="544749" y="1548928"/>
            <a:ext cx="8404698" cy="1700110"/>
          </a:xfrm>
        </p:spPr>
        <p:txBody>
          <a:bodyPr/>
          <a:lstStyle/>
          <a:p>
            <a:r>
              <a:rPr lang="ar-AE" sz="2400" dirty="0"/>
              <a:t>تمكنك أوامر مجموعة </a:t>
            </a:r>
            <a:r>
              <a:rPr lang="ar-AE" sz="2400" b="1" dirty="0">
                <a:solidFill>
                  <a:schemeClr val="accent6">
                    <a:lumMod val="75000"/>
                  </a:schemeClr>
                </a:solidFill>
              </a:rPr>
              <a:t>"خط" </a:t>
            </a:r>
            <a:r>
              <a:rPr lang="ar-AE" sz="2400" dirty="0"/>
              <a:t>الموجودة في علامة التبويب </a:t>
            </a:r>
            <a:r>
              <a:rPr lang="ar-AE" sz="2400" dirty="0">
                <a:solidFill>
                  <a:schemeClr val="accent6">
                    <a:lumMod val="75000"/>
                  </a:schemeClr>
                </a:solidFill>
              </a:rPr>
              <a:t>"الصفحة الرئيسية" </a:t>
            </a:r>
            <a:r>
              <a:rPr lang="ar-AE" sz="2400" dirty="0"/>
              <a:t>من تعديل شكل النص وتحسينه.</a:t>
            </a:r>
            <a:r>
              <a:rPr lang="ar-SA" sz="2400" dirty="0"/>
              <a:t> </a:t>
            </a:r>
            <a:r>
              <a:rPr lang="ar-AE" sz="2400" dirty="0"/>
              <a:t>كما يمكنك تغيير نمط الخط، ولونه، وحجمه، وتأثيراته، وغيرها الكثير من هذه المجموعة</a:t>
            </a:r>
          </a:p>
        </p:txBody>
      </p:sp>
      <p:sp>
        <p:nvSpPr>
          <p:cNvPr id="4" name="Slide Number Placeholder 3">
            <a:extLst>
              <a:ext uri="{FF2B5EF4-FFF2-40B4-BE49-F238E27FC236}">
                <a16:creationId xmlns:a16="http://schemas.microsoft.com/office/drawing/2014/main" id="{3C5E0927-FAFD-44B5-BD10-60A3C636D1A3}"/>
              </a:ext>
            </a:extLst>
          </p:cNvPr>
          <p:cNvSpPr>
            <a:spLocks noGrp="1"/>
          </p:cNvSpPr>
          <p:nvPr>
            <p:ph type="sldNum" sz="quarter" idx="12"/>
          </p:nvPr>
        </p:nvSpPr>
        <p:spPr/>
        <p:txBody>
          <a:bodyPr/>
          <a:lstStyle/>
          <a:p>
            <a:fld id="{5B1FFCDC-02D3-4D4E-9232-D72EE9C3B9A3}" type="slidenum">
              <a:rPr lang="en-US" smtClean="0"/>
              <a:pPr/>
              <a:t>18</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8176F000-7427-40E1-80D7-86198E3FDAA9}"/>
              </a:ext>
            </a:extLst>
          </p:cNvPr>
          <p:cNvPicPr>
            <a:picLocks noChangeAspect="1"/>
          </p:cNvPicPr>
          <p:nvPr/>
        </p:nvPicPr>
        <p:blipFill>
          <a:blip r:embed="rId2"/>
          <a:stretch>
            <a:fillRect/>
          </a:stretch>
        </p:blipFill>
        <p:spPr>
          <a:xfrm>
            <a:off x="1428311" y="3608964"/>
            <a:ext cx="6287377" cy="2114845"/>
          </a:xfrm>
          <a:prstGeom prst="rect">
            <a:avLst/>
          </a:prstGeom>
        </p:spPr>
      </p:pic>
    </p:spTree>
    <p:extLst>
      <p:ext uri="{BB962C8B-B14F-4D97-AF65-F5344CB8AC3E}">
        <p14:creationId xmlns:p14="http://schemas.microsoft.com/office/powerpoint/2010/main" val="48760157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19C69-B2C1-47AD-9471-073A647CBD86}"/>
              </a:ext>
            </a:extLst>
          </p:cNvPr>
          <p:cNvSpPr>
            <a:spLocks noGrp="1"/>
          </p:cNvSpPr>
          <p:nvPr>
            <p:ph type="title"/>
          </p:nvPr>
        </p:nvSpPr>
        <p:spPr/>
        <p:txBody>
          <a:bodyPr/>
          <a:lstStyle/>
          <a:p>
            <a:r>
              <a:rPr lang="ar-AE" dirty="0"/>
              <a:t>تأثير الظل وتباعد الأحرف</a:t>
            </a:r>
          </a:p>
        </p:txBody>
      </p:sp>
      <p:pic>
        <p:nvPicPr>
          <p:cNvPr id="6" name="Content Placeholder 5" descr="Graphical user interface, application&#10;&#10;Description automatically generated">
            <a:extLst>
              <a:ext uri="{FF2B5EF4-FFF2-40B4-BE49-F238E27FC236}">
                <a16:creationId xmlns:a16="http://schemas.microsoft.com/office/drawing/2014/main" id="{68DCDA97-9E4A-417F-B3A0-F0E85E23266C}"/>
              </a:ext>
            </a:extLst>
          </p:cNvPr>
          <p:cNvPicPr>
            <a:picLocks noGrp="1" noChangeAspect="1"/>
          </p:cNvPicPr>
          <p:nvPr>
            <p:ph idx="1"/>
          </p:nvPr>
        </p:nvPicPr>
        <p:blipFill>
          <a:blip r:embed="rId2"/>
          <a:stretch>
            <a:fillRect/>
          </a:stretch>
        </p:blipFill>
        <p:spPr>
          <a:xfrm>
            <a:off x="112564" y="1564025"/>
            <a:ext cx="8759062" cy="4864649"/>
          </a:xfrm>
        </p:spPr>
      </p:pic>
      <p:sp>
        <p:nvSpPr>
          <p:cNvPr id="4" name="Slide Number Placeholder 3">
            <a:extLst>
              <a:ext uri="{FF2B5EF4-FFF2-40B4-BE49-F238E27FC236}">
                <a16:creationId xmlns:a16="http://schemas.microsoft.com/office/drawing/2014/main" id="{B9826FC9-A2D6-4EDB-9939-59345141F5E9}"/>
              </a:ext>
            </a:extLst>
          </p:cNvPr>
          <p:cNvSpPr>
            <a:spLocks noGrp="1"/>
          </p:cNvSpPr>
          <p:nvPr>
            <p:ph type="sldNum" sz="quarter" idx="12"/>
          </p:nvPr>
        </p:nvSpPr>
        <p:spPr/>
        <p:txBody>
          <a:bodyPr/>
          <a:lstStyle/>
          <a:p>
            <a:fld id="{5B1FFCDC-02D3-4D4E-9232-D72EE9C3B9A3}" type="slidenum">
              <a:rPr lang="en-US" smtClean="0"/>
              <a:pPr/>
              <a:t>19</a:t>
            </a:fld>
            <a:endParaRPr lang="en-US" dirty="0"/>
          </a:p>
        </p:txBody>
      </p:sp>
    </p:spTree>
    <p:extLst>
      <p:ext uri="{BB962C8B-B14F-4D97-AF65-F5344CB8AC3E}">
        <p14:creationId xmlns:p14="http://schemas.microsoft.com/office/powerpoint/2010/main" val="360588093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9088-6DCF-41E8-BADC-256E209CB831}"/>
              </a:ext>
            </a:extLst>
          </p:cNvPr>
          <p:cNvSpPr>
            <a:spLocks noGrp="1"/>
          </p:cNvSpPr>
          <p:nvPr>
            <p:ph type="title"/>
          </p:nvPr>
        </p:nvSpPr>
        <p:spPr>
          <a:xfrm>
            <a:off x="457200" y="136525"/>
            <a:ext cx="8229600" cy="1143000"/>
          </a:xfrm>
        </p:spPr>
        <p:txBody>
          <a:bodyPr/>
          <a:lstStyle/>
          <a:p>
            <a:r>
              <a:rPr lang="ar-AE" dirty="0"/>
              <a:t>بدء استخدام بوربوينت 2016</a:t>
            </a:r>
          </a:p>
        </p:txBody>
      </p:sp>
      <p:pic>
        <p:nvPicPr>
          <p:cNvPr id="6" name="Content Placeholder 5" descr="Graphical user interface, application&#10;&#10;Description automatically generated">
            <a:extLst>
              <a:ext uri="{FF2B5EF4-FFF2-40B4-BE49-F238E27FC236}">
                <a16:creationId xmlns:a16="http://schemas.microsoft.com/office/drawing/2014/main" id="{88579A7C-C88F-4F20-81CB-71667D493AD2}"/>
              </a:ext>
            </a:extLst>
          </p:cNvPr>
          <p:cNvPicPr>
            <a:picLocks noGrp="1" noChangeAspect="1"/>
          </p:cNvPicPr>
          <p:nvPr>
            <p:ph idx="1"/>
          </p:nvPr>
        </p:nvPicPr>
        <p:blipFill>
          <a:blip r:embed="rId2"/>
          <a:stretch>
            <a:fillRect/>
          </a:stretch>
        </p:blipFill>
        <p:spPr>
          <a:xfrm>
            <a:off x="97277" y="1507146"/>
            <a:ext cx="8910536" cy="4723758"/>
          </a:xfrm>
        </p:spPr>
      </p:pic>
      <p:sp>
        <p:nvSpPr>
          <p:cNvPr id="4" name="Slide Number Placeholder 3">
            <a:extLst>
              <a:ext uri="{FF2B5EF4-FFF2-40B4-BE49-F238E27FC236}">
                <a16:creationId xmlns:a16="http://schemas.microsoft.com/office/drawing/2014/main" id="{A9328676-2BCB-4D21-B5C6-43D6D6386DD2}"/>
              </a:ext>
            </a:extLst>
          </p:cNvPr>
          <p:cNvSpPr>
            <a:spLocks noGrp="1"/>
          </p:cNvSpPr>
          <p:nvPr>
            <p:ph type="sldNum" sz="quarter" idx="12"/>
          </p:nvPr>
        </p:nvSpPr>
        <p:spPr/>
        <p:txBody>
          <a:bodyPr/>
          <a:lstStyle/>
          <a:p>
            <a:fld id="{5B1FFCDC-02D3-4D4E-9232-D72EE9C3B9A3}" type="slidenum">
              <a:rPr lang="en-US" smtClean="0"/>
              <a:pPr/>
              <a:t>2</a:t>
            </a:fld>
            <a:endParaRPr lang="en-US" dirty="0"/>
          </a:p>
        </p:txBody>
      </p:sp>
    </p:spTree>
    <p:extLst>
      <p:ext uri="{BB962C8B-B14F-4D97-AF65-F5344CB8AC3E}">
        <p14:creationId xmlns:p14="http://schemas.microsoft.com/office/powerpoint/2010/main" val="41125094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E0F9C-FEE4-4EF4-B388-64EC7CD5766A}"/>
              </a:ext>
            </a:extLst>
          </p:cNvPr>
          <p:cNvSpPr>
            <a:spLocks noGrp="1"/>
          </p:cNvSpPr>
          <p:nvPr>
            <p:ph type="title"/>
          </p:nvPr>
        </p:nvSpPr>
        <p:spPr/>
        <p:txBody>
          <a:bodyPr/>
          <a:lstStyle/>
          <a:p>
            <a:r>
              <a:rPr lang="ar-AE" dirty="0">
                <a:solidFill>
                  <a:schemeClr val="accent6">
                    <a:lumMod val="75000"/>
                  </a:schemeClr>
                </a:solidFill>
              </a:rPr>
              <a:t>مجموعة "فقرة“</a:t>
            </a:r>
            <a:br>
              <a:rPr lang="en-US" dirty="0"/>
            </a:br>
            <a:r>
              <a:rPr lang="ar-AE" dirty="0"/>
              <a:t>محاذاة النص أفقيًا</a:t>
            </a:r>
          </a:p>
        </p:txBody>
      </p:sp>
      <p:pic>
        <p:nvPicPr>
          <p:cNvPr id="8" name="Content Placeholder 7" descr="Graphical user interface, text, application&#10;&#10;Description automatically generated">
            <a:extLst>
              <a:ext uri="{FF2B5EF4-FFF2-40B4-BE49-F238E27FC236}">
                <a16:creationId xmlns:a16="http://schemas.microsoft.com/office/drawing/2014/main" id="{0E8FCC02-0089-4674-AD15-BEFC8C2C6668}"/>
              </a:ext>
            </a:extLst>
          </p:cNvPr>
          <p:cNvPicPr>
            <a:picLocks noGrp="1" noChangeAspect="1"/>
          </p:cNvPicPr>
          <p:nvPr>
            <p:ph idx="1"/>
          </p:nvPr>
        </p:nvPicPr>
        <p:blipFill>
          <a:blip r:embed="rId2"/>
          <a:stretch>
            <a:fillRect/>
          </a:stretch>
        </p:blipFill>
        <p:spPr>
          <a:xfrm>
            <a:off x="206768" y="1991146"/>
            <a:ext cx="8869138" cy="4137279"/>
          </a:xfrm>
        </p:spPr>
      </p:pic>
      <p:sp>
        <p:nvSpPr>
          <p:cNvPr id="4" name="Slide Number Placeholder 3">
            <a:extLst>
              <a:ext uri="{FF2B5EF4-FFF2-40B4-BE49-F238E27FC236}">
                <a16:creationId xmlns:a16="http://schemas.microsoft.com/office/drawing/2014/main" id="{71EED761-73F8-40F2-A988-D4DCDE3ADF99}"/>
              </a:ext>
            </a:extLst>
          </p:cNvPr>
          <p:cNvSpPr>
            <a:spLocks noGrp="1"/>
          </p:cNvSpPr>
          <p:nvPr>
            <p:ph type="sldNum" sz="quarter" idx="12"/>
          </p:nvPr>
        </p:nvSpPr>
        <p:spPr/>
        <p:txBody>
          <a:bodyPr/>
          <a:lstStyle/>
          <a:p>
            <a:fld id="{5B1FFCDC-02D3-4D4E-9232-D72EE9C3B9A3}" type="slidenum">
              <a:rPr lang="en-US" smtClean="0"/>
              <a:pPr/>
              <a:t>20</a:t>
            </a:fld>
            <a:endParaRPr lang="en-US" dirty="0"/>
          </a:p>
        </p:txBody>
      </p:sp>
    </p:spTree>
    <p:extLst>
      <p:ext uri="{BB962C8B-B14F-4D97-AF65-F5344CB8AC3E}">
        <p14:creationId xmlns:p14="http://schemas.microsoft.com/office/powerpoint/2010/main" val="384473440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E939B-F4BF-457D-8ED0-F8D3387BE969}"/>
              </a:ext>
            </a:extLst>
          </p:cNvPr>
          <p:cNvSpPr>
            <a:spLocks noGrp="1"/>
          </p:cNvSpPr>
          <p:nvPr>
            <p:ph type="title"/>
          </p:nvPr>
        </p:nvSpPr>
        <p:spPr/>
        <p:txBody>
          <a:bodyPr/>
          <a:lstStyle/>
          <a:p>
            <a:r>
              <a:rPr lang="ar-AE" dirty="0"/>
              <a:t>محاذاة النص رأسيًا</a:t>
            </a:r>
          </a:p>
        </p:txBody>
      </p:sp>
      <p:pic>
        <p:nvPicPr>
          <p:cNvPr id="6" name="Content Placeholder 5" descr="Graphical user interface, text, application&#10;&#10;Description automatically generated">
            <a:extLst>
              <a:ext uri="{FF2B5EF4-FFF2-40B4-BE49-F238E27FC236}">
                <a16:creationId xmlns:a16="http://schemas.microsoft.com/office/drawing/2014/main" id="{FC11126E-47FE-407F-A7C1-50DFC0DB9E57}"/>
              </a:ext>
            </a:extLst>
          </p:cNvPr>
          <p:cNvPicPr>
            <a:picLocks noGrp="1" noChangeAspect="1"/>
          </p:cNvPicPr>
          <p:nvPr>
            <p:ph idx="1"/>
          </p:nvPr>
        </p:nvPicPr>
        <p:blipFill>
          <a:blip r:embed="rId2"/>
          <a:stretch>
            <a:fillRect/>
          </a:stretch>
        </p:blipFill>
        <p:spPr>
          <a:xfrm>
            <a:off x="165626" y="1589493"/>
            <a:ext cx="8812748" cy="4993869"/>
          </a:xfrm>
        </p:spPr>
      </p:pic>
      <p:sp>
        <p:nvSpPr>
          <p:cNvPr id="4" name="Slide Number Placeholder 3">
            <a:extLst>
              <a:ext uri="{FF2B5EF4-FFF2-40B4-BE49-F238E27FC236}">
                <a16:creationId xmlns:a16="http://schemas.microsoft.com/office/drawing/2014/main" id="{E0A4A416-E9DC-4D09-9E4F-BBFE6F00F265}"/>
              </a:ext>
            </a:extLst>
          </p:cNvPr>
          <p:cNvSpPr>
            <a:spLocks noGrp="1"/>
          </p:cNvSpPr>
          <p:nvPr>
            <p:ph type="sldNum" sz="quarter" idx="12"/>
          </p:nvPr>
        </p:nvSpPr>
        <p:spPr/>
        <p:txBody>
          <a:bodyPr/>
          <a:lstStyle/>
          <a:p>
            <a:fld id="{5B1FFCDC-02D3-4D4E-9232-D72EE9C3B9A3}" type="slidenum">
              <a:rPr lang="en-US" smtClean="0"/>
              <a:pPr/>
              <a:t>21</a:t>
            </a:fld>
            <a:endParaRPr lang="en-US" dirty="0"/>
          </a:p>
        </p:txBody>
      </p:sp>
    </p:spTree>
    <p:extLst>
      <p:ext uri="{BB962C8B-B14F-4D97-AF65-F5344CB8AC3E}">
        <p14:creationId xmlns:p14="http://schemas.microsoft.com/office/powerpoint/2010/main" val="3342887885"/>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5808F-2786-4861-AFEE-6AE4E8D61B8D}"/>
              </a:ext>
            </a:extLst>
          </p:cNvPr>
          <p:cNvSpPr>
            <a:spLocks noGrp="1"/>
          </p:cNvSpPr>
          <p:nvPr>
            <p:ph type="title"/>
          </p:nvPr>
        </p:nvSpPr>
        <p:spPr/>
        <p:txBody>
          <a:bodyPr/>
          <a:lstStyle/>
          <a:p>
            <a:r>
              <a:rPr lang="ar-AE" dirty="0"/>
              <a:t>إنشاء قائمة ذات تعداد نقطي أو رقمي</a:t>
            </a:r>
          </a:p>
        </p:txBody>
      </p:sp>
      <p:pic>
        <p:nvPicPr>
          <p:cNvPr id="6" name="Content Placeholder 5" descr="Text&#10;&#10;Description automatically generated">
            <a:extLst>
              <a:ext uri="{FF2B5EF4-FFF2-40B4-BE49-F238E27FC236}">
                <a16:creationId xmlns:a16="http://schemas.microsoft.com/office/drawing/2014/main" id="{0A13478F-9D8F-4E87-B8D6-4795039D33E0}"/>
              </a:ext>
            </a:extLst>
          </p:cNvPr>
          <p:cNvPicPr>
            <a:picLocks noGrp="1" noChangeAspect="1"/>
          </p:cNvPicPr>
          <p:nvPr>
            <p:ph idx="1"/>
          </p:nvPr>
        </p:nvPicPr>
        <p:blipFill>
          <a:blip r:embed="rId2"/>
          <a:stretch>
            <a:fillRect/>
          </a:stretch>
        </p:blipFill>
        <p:spPr>
          <a:xfrm>
            <a:off x="55122" y="1608759"/>
            <a:ext cx="8929991" cy="4747591"/>
          </a:xfrm>
        </p:spPr>
      </p:pic>
      <p:sp>
        <p:nvSpPr>
          <p:cNvPr id="4" name="Slide Number Placeholder 3">
            <a:extLst>
              <a:ext uri="{FF2B5EF4-FFF2-40B4-BE49-F238E27FC236}">
                <a16:creationId xmlns:a16="http://schemas.microsoft.com/office/drawing/2014/main" id="{8689DAB0-AB83-4B8B-8096-46B0BB6CAACE}"/>
              </a:ext>
            </a:extLst>
          </p:cNvPr>
          <p:cNvSpPr>
            <a:spLocks noGrp="1"/>
          </p:cNvSpPr>
          <p:nvPr>
            <p:ph type="sldNum" sz="quarter" idx="12"/>
          </p:nvPr>
        </p:nvSpPr>
        <p:spPr/>
        <p:txBody>
          <a:bodyPr/>
          <a:lstStyle/>
          <a:p>
            <a:fld id="{5B1FFCDC-02D3-4D4E-9232-D72EE9C3B9A3}" type="slidenum">
              <a:rPr lang="en-US" smtClean="0"/>
              <a:pPr/>
              <a:t>22</a:t>
            </a:fld>
            <a:endParaRPr lang="en-US" dirty="0"/>
          </a:p>
        </p:txBody>
      </p:sp>
    </p:spTree>
    <p:extLst>
      <p:ext uri="{BB962C8B-B14F-4D97-AF65-F5344CB8AC3E}">
        <p14:creationId xmlns:p14="http://schemas.microsoft.com/office/powerpoint/2010/main" val="151068854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31C1C-F790-4C49-861F-AF3C573CF9E1}"/>
              </a:ext>
            </a:extLst>
          </p:cNvPr>
          <p:cNvSpPr>
            <a:spLocks noGrp="1"/>
          </p:cNvSpPr>
          <p:nvPr>
            <p:ph type="title"/>
          </p:nvPr>
        </p:nvSpPr>
        <p:spPr>
          <a:xfrm>
            <a:off x="457200" y="426208"/>
            <a:ext cx="8229600" cy="1143000"/>
          </a:xfrm>
        </p:spPr>
        <p:txBody>
          <a:bodyPr/>
          <a:lstStyle/>
          <a:p>
            <a:r>
              <a:rPr lang="ar-AE" dirty="0"/>
              <a:t>زيادة/إنقاص مستوى القائمة</a:t>
            </a:r>
          </a:p>
        </p:txBody>
      </p:sp>
      <p:pic>
        <p:nvPicPr>
          <p:cNvPr id="6" name="Content Placeholder 5" descr="Text, letter&#10;&#10;Description automatically generated">
            <a:extLst>
              <a:ext uri="{FF2B5EF4-FFF2-40B4-BE49-F238E27FC236}">
                <a16:creationId xmlns:a16="http://schemas.microsoft.com/office/drawing/2014/main" id="{E8679B9C-04CC-4022-8CC1-1F2A2CD41342}"/>
              </a:ext>
            </a:extLst>
          </p:cNvPr>
          <p:cNvPicPr>
            <a:picLocks noGrp="1" noChangeAspect="1"/>
          </p:cNvPicPr>
          <p:nvPr>
            <p:ph idx="1"/>
          </p:nvPr>
        </p:nvPicPr>
        <p:blipFill rotWithShape="1">
          <a:blip r:embed="rId2"/>
          <a:srcRect l="33032" b="49892"/>
          <a:stretch/>
        </p:blipFill>
        <p:spPr>
          <a:xfrm>
            <a:off x="3168452" y="2282653"/>
            <a:ext cx="5975548" cy="1543600"/>
          </a:xfrm>
        </p:spPr>
      </p:pic>
      <p:sp>
        <p:nvSpPr>
          <p:cNvPr id="4" name="Slide Number Placeholder 3">
            <a:extLst>
              <a:ext uri="{FF2B5EF4-FFF2-40B4-BE49-F238E27FC236}">
                <a16:creationId xmlns:a16="http://schemas.microsoft.com/office/drawing/2014/main" id="{4D51C9F3-9252-41B1-B895-07F6B3C36BC6}"/>
              </a:ext>
            </a:extLst>
          </p:cNvPr>
          <p:cNvSpPr>
            <a:spLocks noGrp="1"/>
          </p:cNvSpPr>
          <p:nvPr>
            <p:ph type="sldNum" sz="quarter" idx="12"/>
          </p:nvPr>
        </p:nvSpPr>
        <p:spPr/>
        <p:txBody>
          <a:bodyPr/>
          <a:lstStyle/>
          <a:p>
            <a:fld id="{5B1FFCDC-02D3-4D4E-9232-D72EE9C3B9A3}" type="slidenum">
              <a:rPr lang="en-US" smtClean="0"/>
              <a:pPr/>
              <a:t>23</a:t>
            </a:fld>
            <a:endParaRPr lang="en-US" dirty="0"/>
          </a:p>
        </p:txBody>
      </p:sp>
      <p:pic>
        <p:nvPicPr>
          <p:cNvPr id="7" name="Content Placeholder 5" descr="Text, letter&#10;&#10;Description automatically generated">
            <a:extLst>
              <a:ext uri="{FF2B5EF4-FFF2-40B4-BE49-F238E27FC236}">
                <a16:creationId xmlns:a16="http://schemas.microsoft.com/office/drawing/2014/main" id="{8C523D7D-6DBC-486C-9DF3-73C7123C7B70}"/>
              </a:ext>
            </a:extLst>
          </p:cNvPr>
          <p:cNvPicPr>
            <a:picLocks noChangeAspect="1"/>
          </p:cNvPicPr>
          <p:nvPr/>
        </p:nvPicPr>
        <p:blipFill rotWithShape="1">
          <a:blip r:embed="rId2"/>
          <a:srcRect l="-31" t="-1" r="66726" b="37860"/>
          <a:stretch/>
        </p:blipFill>
        <p:spPr bwMode="auto">
          <a:xfrm>
            <a:off x="166835" y="2284079"/>
            <a:ext cx="2971800" cy="1914243"/>
          </a:xfrm>
          <a:prstGeom prst="rect">
            <a:avLst/>
          </a:prstGeom>
          <a:noFill/>
          <a:ln w="9525">
            <a:noFill/>
            <a:miter lim="800000"/>
            <a:headEnd/>
            <a:tailEnd/>
          </a:ln>
        </p:spPr>
      </p:pic>
      <p:pic>
        <p:nvPicPr>
          <p:cNvPr id="11" name="Picture 10" descr="A picture containing graphical user interface&#10;&#10;Description automatically generated">
            <a:extLst>
              <a:ext uri="{FF2B5EF4-FFF2-40B4-BE49-F238E27FC236}">
                <a16:creationId xmlns:a16="http://schemas.microsoft.com/office/drawing/2014/main" id="{76966D0D-F3DE-4527-97C7-E13A93547126}"/>
              </a:ext>
            </a:extLst>
          </p:cNvPr>
          <p:cNvPicPr>
            <a:picLocks noChangeAspect="1"/>
          </p:cNvPicPr>
          <p:nvPr/>
        </p:nvPicPr>
        <p:blipFill rotWithShape="1">
          <a:blip r:embed="rId3"/>
          <a:srcRect t="75763"/>
          <a:stretch/>
        </p:blipFill>
        <p:spPr>
          <a:xfrm>
            <a:off x="96079" y="5338487"/>
            <a:ext cx="9047921" cy="370644"/>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4E011281-C1B7-41C4-A343-FE3E0459C37B}"/>
              </a:ext>
            </a:extLst>
          </p:cNvPr>
          <p:cNvPicPr>
            <a:picLocks noChangeAspect="1"/>
          </p:cNvPicPr>
          <p:nvPr/>
        </p:nvPicPr>
        <p:blipFill rotWithShape="1">
          <a:blip r:embed="rId3"/>
          <a:srcRect l="32826" b="75763"/>
          <a:stretch/>
        </p:blipFill>
        <p:spPr>
          <a:xfrm>
            <a:off x="3001617" y="4691269"/>
            <a:ext cx="6142383" cy="370644"/>
          </a:xfrm>
          <a:prstGeom prst="rect">
            <a:avLst/>
          </a:prstGeom>
        </p:spPr>
      </p:pic>
      <p:pic>
        <p:nvPicPr>
          <p:cNvPr id="13" name="Picture 12" descr="A picture containing graphical user interface&#10;&#10;Description automatically generated">
            <a:extLst>
              <a:ext uri="{FF2B5EF4-FFF2-40B4-BE49-F238E27FC236}">
                <a16:creationId xmlns:a16="http://schemas.microsoft.com/office/drawing/2014/main" id="{4107854B-50C2-4AB8-8E6D-C9E7FB4373B9}"/>
              </a:ext>
            </a:extLst>
          </p:cNvPr>
          <p:cNvPicPr>
            <a:picLocks noChangeAspect="1"/>
          </p:cNvPicPr>
          <p:nvPr/>
        </p:nvPicPr>
        <p:blipFill rotWithShape="1">
          <a:blip r:embed="rId3"/>
          <a:srcRect t="75763" r="66606"/>
          <a:stretch/>
        </p:blipFill>
        <p:spPr>
          <a:xfrm>
            <a:off x="0" y="4704103"/>
            <a:ext cx="3021495" cy="370644"/>
          </a:xfrm>
          <a:prstGeom prst="rect">
            <a:avLst/>
          </a:prstGeom>
        </p:spPr>
      </p:pic>
    </p:spTree>
    <p:extLst>
      <p:ext uri="{BB962C8B-B14F-4D97-AF65-F5344CB8AC3E}">
        <p14:creationId xmlns:p14="http://schemas.microsoft.com/office/powerpoint/2010/main" val="2103987976"/>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672A4-7B1A-4074-B539-8E27F6C56902}"/>
              </a:ext>
            </a:extLst>
          </p:cNvPr>
          <p:cNvSpPr>
            <a:spLocks noGrp="1"/>
          </p:cNvSpPr>
          <p:nvPr>
            <p:ph type="title"/>
          </p:nvPr>
        </p:nvSpPr>
        <p:spPr/>
        <p:txBody>
          <a:bodyPr/>
          <a:lstStyle/>
          <a:p>
            <a:r>
              <a:rPr lang="ar-AE" dirty="0"/>
              <a:t>اتجاه النص</a:t>
            </a:r>
          </a:p>
        </p:txBody>
      </p:sp>
      <p:pic>
        <p:nvPicPr>
          <p:cNvPr id="6" name="Content Placeholder 5" descr="Text&#10;&#10;Description automatically generated">
            <a:extLst>
              <a:ext uri="{FF2B5EF4-FFF2-40B4-BE49-F238E27FC236}">
                <a16:creationId xmlns:a16="http://schemas.microsoft.com/office/drawing/2014/main" id="{AA6D2E7B-1350-4584-A75A-0A9CA9BE1FD3}"/>
              </a:ext>
            </a:extLst>
          </p:cNvPr>
          <p:cNvPicPr>
            <a:picLocks noGrp="1" noChangeAspect="1"/>
          </p:cNvPicPr>
          <p:nvPr>
            <p:ph idx="1"/>
          </p:nvPr>
        </p:nvPicPr>
        <p:blipFill>
          <a:blip r:embed="rId2"/>
          <a:stretch>
            <a:fillRect/>
          </a:stretch>
        </p:blipFill>
        <p:spPr>
          <a:xfrm>
            <a:off x="0" y="2032810"/>
            <a:ext cx="9060927" cy="3361515"/>
          </a:xfrm>
        </p:spPr>
      </p:pic>
      <p:sp>
        <p:nvSpPr>
          <p:cNvPr id="4" name="Slide Number Placeholder 3">
            <a:extLst>
              <a:ext uri="{FF2B5EF4-FFF2-40B4-BE49-F238E27FC236}">
                <a16:creationId xmlns:a16="http://schemas.microsoft.com/office/drawing/2014/main" id="{0CD2820D-B592-4131-9567-904C88D9E712}"/>
              </a:ext>
            </a:extLst>
          </p:cNvPr>
          <p:cNvSpPr>
            <a:spLocks noGrp="1"/>
          </p:cNvSpPr>
          <p:nvPr>
            <p:ph type="sldNum" sz="quarter" idx="12"/>
          </p:nvPr>
        </p:nvSpPr>
        <p:spPr/>
        <p:txBody>
          <a:bodyPr/>
          <a:lstStyle/>
          <a:p>
            <a:fld id="{5B1FFCDC-02D3-4D4E-9232-D72EE9C3B9A3}" type="slidenum">
              <a:rPr lang="en-US" smtClean="0"/>
              <a:pPr/>
              <a:t>24</a:t>
            </a:fld>
            <a:endParaRPr lang="en-US" dirty="0"/>
          </a:p>
        </p:txBody>
      </p:sp>
    </p:spTree>
    <p:extLst>
      <p:ext uri="{BB962C8B-B14F-4D97-AF65-F5344CB8AC3E}">
        <p14:creationId xmlns:p14="http://schemas.microsoft.com/office/powerpoint/2010/main" val="281089631"/>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C8832-DEC1-409D-B84C-40A5FA4765DD}"/>
              </a:ext>
            </a:extLst>
          </p:cNvPr>
          <p:cNvSpPr>
            <a:spLocks noGrp="1"/>
          </p:cNvSpPr>
          <p:nvPr>
            <p:ph type="title"/>
          </p:nvPr>
        </p:nvSpPr>
        <p:spPr/>
        <p:txBody>
          <a:bodyPr/>
          <a:lstStyle/>
          <a:p>
            <a:r>
              <a:rPr lang="ar-AE" dirty="0"/>
              <a:t>مجموعة "رسم"</a:t>
            </a:r>
          </a:p>
        </p:txBody>
      </p:sp>
      <p:sp>
        <p:nvSpPr>
          <p:cNvPr id="3" name="Content Placeholder 2">
            <a:extLst>
              <a:ext uri="{FF2B5EF4-FFF2-40B4-BE49-F238E27FC236}">
                <a16:creationId xmlns:a16="http://schemas.microsoft.com/office/drawing/2014/main" id="{12105072-3D82-46BF-9324-C26CC648FF3D}"/>
              </a:ext>
            </a:extLst>
          </p:cNvPr>
          <p:cNvSpPr>
            <a:spLocks noGrp="1"/>
          </p:cNvSpPr>
          <p:nvPr>
            <p:ph idx="1"/>
          </p:nvPr>
        </p:nvSpPr>
        <p:spPr>
          <a:xfrm>
            <a:off x="642025" y="1677618"/>
            <a:ext cx="8229600" cy="1464416"/>
          </a:xfrm>
        </p:spPr>
        <p:txBody>
          <a:bodyPr/>
          <a:lstStyle/>
          <a:p>
            <a:pPr marL="0" indent="0" algn="just">
              <a:buNone/>
            </a:pPr>
            <a:r>
              <a:rPr lang="ar-AE" sz="2400" dirty="0"/>
              <a:t>تتيح لك أوامر مجموعة "</a:t>
            </a:r>
            <a:r>
              <a:rPr lang="ar-AE" sz="2400" b="1" dirty="0">
                <a:solidFill>
                  <a:schemeClr val="accent6">
                    <a:lumMod val="75000"/>
                  </a:schemeClr>
                </a:solidFill>
              </a:rPr>
              <a:t>رسم</a:t>
            </a:r>
            <a:r>
              <a:rPr lang="ar-AE" sz="2400" dirty="0"/>
              <a:t>" من علامة التبويب "</a:t>
            </a:r>
            <a:r>
              <a:rPr lang="ar-AE" sz="2400" b="1" dirty="0">
                <a:solidFill>
                  <a:schemeClr val="accent6">
                    <a:lumMod val="75000"/>
                  </a:schemeClr>
                </a:solidFill>
              </a:rPr>
              <a:t>الصفحة الرئيسية</a:t>
            </a:r>
            <a:r>
              <a:rPr lang="ar-AE" sz="2400" dirty="0"/>
              <a:t>" رسم الأشكال، وإدراج الصور، وتحسين</a:t>
            </a:r>
            <a:r>
              <a:rPr lang="en-US" sz="2400" dirty="0"/>
              <a:t> </a:t>
            </a:r>
            <a:r>
              <a:rPr lang="ar-AE" sz="2400" dirty="0"/>
              <a:t>الكائنات في شريحة العرض. وسنتعرف في هذا القسم على معرض الأشكال، والأنماط السريعة، وتنسيق</a:t>
            </a:r>
            <a:r>
              <a:rPr lang="en-US" sz="2400" dirty="0"/>
              <a:t> </a:t>
            </a:r>
            <a:r>
              <a:rPr lang="ar-AE" sz="2400" dirty="0"/>
              <a:t>الأشكال.</a:t>
            </a:r>
          </a:p>
        </p:txBody>
      </p:sp>
      <p:sp>
        <p:nvSpPr>
          <p:cNvPr id="4" name="Slide Number Placeholder 3">
            <a:extLst>
              <a:ext uri="{FF2B5EF4-FFF2-40B4-BE49-F238E27FC236}">
                <a16:creationId xmlns:a16="http://schemas.microsoft.com/office/drawing/2014/main" id="{8476B782-6A9E-49CD-9B84-C45539586E5F}"/>
              </a:ext>
            </a:extLst>
          </p:cNvPr>
          <p:cNvSpPr>
            <a:spLocks noGrp="1"/>
          </p:cNvSpPr>
          <p:nvPr>
            <p:ph type="sldNum" sz="quarter" idx="12"/>
          </p:nvPr>
        </p:nvSpPr>
        <p:spPr/>
        <p:txBody>
          <a:bodyPr/>
          <a:lstStyle/>
          <a:p>
            <a:fld id="{5B1FFCDC-02D3-4D4E-9232-D72EE9C3B9A3}" type="slidenum">
              <a:rPr lang="en-US" smtClean="0"/>
              <a:pPr/>
              <a:t>25</a:t>
            </a:fld>
            <a:endParaRPr lang="en-US" dirty="0"/>
          </a:p>
        </p:txBody>
      </p:sp>
      <p:pic>
        <p:nvPicPr>
          <p:cNvPr id="6" name="Picture 5">
            <a:extLst>
              <a:ext uri="{FF2B5EF4-FFF2-40B4-BE49-F238E27FC236}">
                <a16:creationId xmlns:a16="http://schemas.microsoft.com/office/drawing/2014/main" id="{1B770234-4C0F-4E85-B685-DACD52F8A123}"/>
              </a:ext>
            </a:extLst>
          </p:cNvPr>
          <p:cNvPicPr>
            <a:picLocks noChangeAspect="1"/>
          </p:cNvPicPr>
          <p:nvPr/>
        </p:nvPicPr>
        <p:blipFill>
          <a:blip r:embed="rId2"/>
          <a:stretch>
            <a:fillRect/>
          </a:stretch>
        </p:blipFill>
        <p:spPr>
          <a:xfrm>
            <a:off x="2121389" y="3715967"/>
            <a:ext cx="4901221" cy="1996794"/>
          </a:xfrm>
          <a:prstGeom prst="rect">
            <a:avLst/>
          </a:prstGeom>
        </p:spPr>
      </p:pic>
    </p:spTree>
    <p:extLst>
      <p:ext uri="{BB962C8B-B14F-4D97-AF65-F5344CB8AC3E}">
        <p14:creationId xmlns:p14="http://schemas.microsoft.com/office/powerpoint/2010/main" val="379630737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82B68-BC89-469D-AB26-37E5962F6CDE}"/>
              </a:ext>
            </a:extLst>
          </p:cNvPr>
          <p:cNvSpPr>
            <a:spLocks noGrp="1"/>
          </p:cNvSpPr>
          <p:nvPr>
            <p:ph type="title"/>
          </p:nvPr>
        </p:nvSpPr>
        <p:spPr>
          <a:xfrm>
            <a:off x="457200" y="174500"/>
            <a:ext cx="8229600" cy="338205"/>
          </a:xfrm>
        </p:spPr>
        <p:txBody>
          <a:bodyPr/>
          <a:lstStyle/>
          <a:p>
            <a:r>
              <a:rPr lang="ar-AE" dirty="0"/>
              <a:t>إدراج الأشكال</a:t>
            </a:r>
          </a:p>
        </p:txBody>
      </p:sp>
      <p:pic>
        <p:nvPicPr>
          <p:cNvPr id="6" name="Content Placeholder 5" descr="Graphical user interface, text, application&#10;&#10;Description automatically generated">
            <a:extLst>
              <a:ext uri="{FF2B5EF4-FFF2-40B4-BE49-F238E27FC236}">
                <a16:creationId xmlns:a16="http://schemas.microsoft.com/office/drawing/2014/main" id="{F53D9668-F706-4DC2-B1F3-A9FDCCBA0950}"/>
              </a:ext>
            </a:extLst>
          </p:cNvPr>
          <p:cNvPicPr>
            <a:picLocks noGrp="1" noChangeAspect="1"/>
          </p:cNvPicPr>
          <p:nvPr>
            <p:ph idx="1"/>
          </p:nvPr>
        </p:nvPicPr>
        <p:blipFill rotWithShape="1">
          <a:blip r:embed="rId2"/>
          <a:srcRect b="12650"/>
          <a:stretch/>
        </p:blipFill>
        <p:spPr>
          <a:xfrm>
            <a:off x="155643" y="665365"/>
            <a:ext cx="8852169" cy="6143997"/>
          </a:xfrm>
        </p:spPr>
      </p:pic>
      <p:sp>
        <p:nvSpPr>
          <p:cNvPr id="4" name="Slide Number Placeholder 3">
            <a:extLst>
              <a:ext uri="{FF2B5EF4-FFF2-40B4-BE49-F238E27FC236}">
                <a16:creationId xmlns:a16="http://schemas.microsoft.com/office/drawing/2014/main" id="{02C36456-FC7D-48F9-A6D6-3842EDE873EE}"/>
              </a:ext>
            </a:extLst>
          </p:cNvPr>
          <p:cNvSpPr>
            <a:spLocks noGrp="1"/>
          </p:cNvSpPr>
          <p:nvPr>
            <p:ph type="sldNum" sz="quarter" idx="12"/>
          </p:nvPr>
        </p:nvSpPr>
        <p:spPr/>
        <p:txBody>
          <a:bodyPr/>
          <a:lstStyle/>
          <a:p>
            <a:fld id="{5B1FFCDC-02D3-4D4E-9232-D72EE9C3B9A3}" type="slidenum">
              <a:rPr lang="en-US" smtClean="0"/>
              <a:pPr/>
              <a:t>26</a:t>
            </a:fld>
            <a:endParaRPr lang="en-US" dirty="0"/>
          </a:p>
        </p:txBody>
      </p:sp>
    </p:spTree>
    <p:extLst>
      <p:ext uri="{BB962C8B-B14F-4D97-AF65-F5344CB8AC3E}">
        <p14:creationId xmlns:p14="http://schemas.microsoft.com/office/powerpoint/2010/main" val="1701773678"/>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565D0-3549-4AE2-B267-C8A2E07DCF28}"/>
              </a:ext>
            </a:extLst>
          </p:cNvPr>
          <p:cNvSpPr>
            <a:spLocks noGrp="1"/>
          </p:cNvSpPr>
          <p:nvPr>
            <p:ph type="title"/>
          </p:nvPr>
        </p:nvSpPr>
        <p:spPr>
          <a:xfrm>
            <a:off x="457200" y="472466"/>
            <a:ext cx="8229600" cy="688400"/>
          </a:xfrm>
        </p:spPr>
        <p:txBody>
          <a:bodyPr/>
          <a:lstStyle/>
          <a:p>
            <a:r>
              <a:rPr lang="ar-AE" dirty="0"/>
              <a:t>استخدام الأنماط السريعة</a:t>
            </a:r>
          </a:p>
        </p:txBody>
      </p:sp>
      <p:pic>
        <p:nvPicPr>
          <p:cNvPr id="6" name="Content Placeholder 5" descr="Text&#10;&#10;Description automatically generated">
            <a:extLst>
              <a:ext uri="{FF2B5EF4-FFF2-40B4-BE49-F238E27FC236}">
                <a16:creationId xmlns:a16="http://schemas.microsoft.com/office/drawing/2014/main" id="{E847AB28-C549-4850-A7E1-73E1878EF9A2}"/>
              </a:ext>
            </a:extLst>
          </p:cNvPr>
          <p:cNvPicPr>
            <a:picLocks noGrp="1" noChangeAspect="1"/>
          </p:cNvPicPr>
          <p:nvPr>
            <p:ph idx="1"/>
          </p:nvPr>
        </p:nvPicPr>
        <p:blipFill>
          <a:blip r:embed="rId2"/>
          <a:stretch>
            <a:fillRect/>
          </a:stretch>
        </p:blipFill>
        <p:spPr>
          <a:xfrm>
            <a:off x="369651" y="1883452"/>
            <a:ext cx="8550613" cy="3577477"/>
          </a:xfrm>
        </p:spPr>
      </p:pic>
      <p:sp>
        <p:nvSpPr>
          <p:cNvPr id="4" name="Slide Number Placeholder 3">
            <a:extLst>
              <a:ext uri="{FF2B5EF4-FFF2-40B4-BE49-F238E27FC236}">
                <a16:creationId xmlns:a16="http://schemas.microsoft.com/office/drawing/2014/main" id="{611E1264-2C8D-4B4E-AC80-06CC7AF711EF}"/>
              </a:ext>
            </a:extLst>
          </p:cNvPr>
          <p:cNvSpPr>
            <a:spLocks noGrp="1"/>
          </p:cNvSpPr>
          <p:nvPr>
            <p:ph type="sldNum" sz="quarter" idx="12"/>
          </p:nvPr>
        </p:nvSpPr>
        <p:spPr/>
        <p:txBody>
          <a:bodyPr/>
          <a:lstStyle/>
          <a:p>
            <a:fld id="{5B1FFCDC-02D3-4D4E-9232-D72EE9C3B9A3}" type="slidenum">
              <a:rPr lang="en-US" smtClean="0"/>
              <a:pPr/>
              <a:t>27</a:t>
            </a:fld>
            <a:endParaRPr lang="en-US" dirty="0"/>
          </a:p>
        </p:txBody>
      </p:sp>
    </p:spTree>
    <p:extLst>
      <p:ext uri="{BB962C8B-B14F-4D97-AF65-F5344CB8AC3E}">
        <p14:creationId xmlns:p14="http://schemas.microsoft.com/office/powerpoint/2010/main" val="3052193249"/>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565D0-3549-4AE2-B267-C8A2E07DCF28}"/>
              </a:ext>
            </a:extLst>
          </p:cNvPr>
          <p:cNvSpPr>
            <a:spLocks noGrp="1"/>
          </p:cNvSpPr>
          <p:nvPr>
            <p:ph type="title"/>
          </p:nvPr>
        </p:nvSpPr>
        <p:spPr>
          <a:xfrm>
            <a:off x="457200" y="472466"/>
            <a:ext cx="8229600" cy="688400"/>
          </a:xfrm>
        </p:spPr>
        <p:txBody>
          <a:bodyPr/>
          <a:lstStyle/>
          <a:p>
            <a:r>
              <a:rPr lang="ar-AE" dirty="0"/>
              <a:t>استخدام الأنماط السريعة</a:t>
            </a:r>
          </a:p>
        </p:txBody>
      </p:sp>
      <p:sp>
        <p:nvSpPr>
          <p:cNvPr id="4" name="Slide Number Placeholder 3">
            <a:extLst>
              <a:ext uri="{FF2B5EF4-FFF2-40B4-BE49-F238E27FC236}">
                <a16:creationId xmlns:a16="http://schemas.microsoft.com/office/drawing/2014/main" id="{611E1264-2C8D-4B4E-AC80-06CC7AF711EF}"/>
              </a:ext>
            </a:extLst>
          </p:cNvPr>
          <p:cNvSpPr>
            <a:spLocks noGrp="1"/>
          </p:cNvSpPr>
          <p:nvPr>
            <p:ph type="sldNum" sz="quarter" idx="12"/>
          </p:nvPr>
        </p:nvSpPr>
        <p:spPr/>
        <p:txBody>
          <a:bodyPr/>
          <a:lstStyle/>
          <a:p>
            <a:fld id="{5B1FFCDC-02D3-4D4E-9232-D72EE9C3B9A3}" type="slidenum">
              <a:rPr lang="en-US" smtClean="0"/>
              <a:pPr/>
              <a:t>28</a:t>
            </a:fld>
            <a:endParaRPr lang="en-US" dirty="0"/>
          </a:p>
        </p:txBody>
      </p:sp>
      <p:pic>
        <p:nvPicPr>
          <p:cNvPr id="8" name="Content Placeholder 7" descr="Graphical user interface, application&#10;&#10;Description automatically generated">
            <a:extLst>
              <a:ext uri="{FF2B5EF4-FFF2-40B4-BE49-F238E27FC236}">
                <a16:creationId xmlns:a16="http://schemas.microsoft.com/office/drawing/2014/main" id="{924AC3CD-9ADA-45F8-BD6C-AB5D90A557F6}"/>
              </a:ext>
            </a:extLst>
          </p:cNvPr>
          <p:cNvPicPr>
            <a:picLocks noGrp="1" noChangeAspect="1"/>
          </p:cNvPicPr>
          <p:nvPr>
            <p:ph idx="1"/>
          </p:nvPr>
        </p:nvPicPr>
        <p:blipFill>
          <a:blip r:embed="rId2"/>
          <a:stretch>
            <a:fillRect/>
          </a:stretch>
        </p:blipFill>
        <p:spPr>
          <a:xfrm>
            <a:off x="283171" y="1583954"/>
            <a:ext cx="8577658" cy="4772396"/>
          </a:xfrm>
        </p:spPr>
      </p:pic>
    </p:spTree>
    <p:extLst>
      <p:ext uri="{BB962C8B-B14F-4D97-AF65-F5344CB8AC3E}">
        <p14:creationId xmlns:p14="http://schemas.microsoft.com/office/powerpoint/2010/main" val="3919986629"/>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A6B75-B4A5-4960-AA7F-C79635AD1577}"/>
              </a:ext>
            </a:extLst>
          </p:cNvPr>
          <p:cNvSpPr>
            <a:spLocks noGrp="1"/>
          </p:cNvSpPr>
          <p:nvPr>
            <p:ph type="title"/>
          </p:nvPr>
        </p:nvSpPr>
        <p:spPr/>
        <p:txBody>
          <a:bodyPr/>
          <a:lstStyle/>
          <a:p>
            <a:r>
              <a:rPr lang="ar-AE" dirty="0"/>
              <a:t>تطبيق إطار الشكل وتأثيراته</a:t>
            </a:r>
          </a:p>
        </p:txBody>
      </p:sp>
      <p:pic>
        <p:nvPicPr>
          <p:cNvPr id="6" name="Content Placeholder 5" descr="Text, letter&#10;&#10;Description automatically generated">
            <a:extLst>
              <a:ext uri="{FF2B5EF4-FFF2-40B4-BE49-F238E27FC236}">
                <a16:creationId xmlns:a16="http://schemas.microsoft.com/office/drawing/2014/main" id="{890ED382-7461-466F-A3FE-C85997F91CCA}"/>
              </a:ext>
            </a:extLst>
          </p:cNvPr>
          <p:cNvPicPr>
            <a:picLocks noGrp="1" noChangeAspect="1"/>
          </p:cNvPicPr>
          <p:nvPr>
            <p:ph idx="1"/>
          </p:nvPr>
        </p:nvPicPr>
        <p:blipFill>
          <a:blip r:embed="rId2"/>
          <a:stretch>
            <a:fillRect/>
          </a:stretch>
        </p:blipFill>
        <p:spPr>
          <a:xfrm>
            <a:off x="359923" y="1820031"/>
            <a:ext cx="8641957" cy="2432220"/>
          </a:xfrm>
        </p:spPr>
      </p:pic>
      <p:sp>
        <p:nvSpPr>
          <p:cNvPr id="4" name="Slide Number Placeholder 3">
            <a:extLst>
              <a:ext uri="{FF2B5EF4-FFF2-40B4-BE49-F238E27FC236}">
                <a16:creationId xmlns:a16="http://schemas.microsoft.com/office/drawing/2014/main" id="{779A2AEB-914A-428E-AC6A-BD07CE17AAE6}"/>
              </a:ext>
            </a:extLst>
          </p:cNvPr>
          <p:cNvSpPr>
            <a:spLocks noGrp="1"/>
          </p:cNvSpPr>
          <p:nvPr>
            <p:ph type="sldNum" sz="quarter" idx="12"/>
          </p:nvPr>
        </p:nvSpPr>
        <p:spPr/>
        <p:txBody>
          <a:bodyPr/>
          <a:lstStyle/>
          <a:p>
            <a:fld id="{5B1FFCDC-02D3-4D4E-9232-D72EE9C3B9A3}" type="slidenum">
              <a:rPr lang="en-US" smtClean="0"/>
              <a:pPr/>
              <a:t>29</a:t>
            </a:fld>
            <a:endParaRPr lang="en-US" dirty="0"/>
          </a:p>
        </p:txBody>
      </p:sp>
      <p:pic>
        <p:nvPicPr>
          <p:cNvPr id="8" name="Picture 7" descr="Text, application&#10;&#10;Description automatically generated">
            <a:extLst>
              <a:ext uri="{FF2B5EF4-FFF2-40B4-BE49-F238E27FC236}">
                <a16:creationId xmlns:a16="http://schemas.microsoft.com/office/drawing/2014/main" id="{61AE37AF-5E5A-4A27-A941-0421C68B18DA}"/>
              </a:ext>
            </a:extLst>
          </p:cNvPr>
          <p:cNvPicPr>
            <a:picLocks noChangeAspect="1"/>
          </p:cNvPicPr>
          <p:nvPr/>
        </p:nvPicPr>
        <p:blipFill rotWithShape="1">
          <a:blip r:embed="rId3"/>
          <a:srcRect b="75409"/>
          <a:stretch/>
        </p:blipFill>
        <p:spPr>
          <a:xfrm>
            <a:off x="817123" y="4352791"/>
            <a:ext cx="7925906" cy="1229904"/>
          </a:xfrm>
          <a:prstGeom prst="rect">
            <a:avLst/>
          </a:prstGeom>
        </p:spPr>
      </p:pic>
    </p:spTree>
    <p:extLst>
      <p:ext uri="{BB962C8B-B14F-4D97-AF65-F5344CB8AC3E}">
        <p14:creationId xmlns:p14="http://schemas.microsoft.com/office/powerpoint/2010/main" val="163567502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EEB5-6E76-401E-8CB4-453B532B9116}"/>
              </a:ext>
            </a:extLst>
          </p:cNvPr>
          <p:cNvSpPr>
            <a:spLocks noGrp="1"/>
          </p:cNvSpPr>
          <p:nvPr>
            <p:ph type="title"/>
          </p:nvPr>
        </p:nvSpPr>
        <p:spPr/>
        <p:txBody>
          <a:bodyPr/>
          <a:lstStyle/>
          <a:p>
            <a:r>
              <a:rPr lang="ar-AE" dirty="0"/>
              <a:t>واجهة المستخدم</a:t>
            </a:r>
          </a:p>
        </p:txBody>
      </p:sp>
      <p:pic>
        <p:nvPicPr>
          <p:cNvPr id="6" name="Content Placeholder 5">
            <a:extLst>
              <a:ext uri="{FF2B5EF4-FFF2-40B4-BE49-F238E27FC236}">
                <a16:creationId xmlns:a16="http://schemas.microsoft.com/office/drawing/2014/main" id="{AFA4E9E1-B90B-4A41-BE74-D68A292D8C39}"/>
              </a:ext>
            </a:extLst>
          </p:cNvPr>
          <p:cNvPicPr>
            <a:picLocks noGrp="1" noChangeAspect="1"/>
          </p:cNvPicPr>
          <p:nvPr>
            <p:ph idx="1"/>
          </p:nvPr>
        </p:nvPicPr>
        <p:blipFill>
          <a:blip r:embed="rId2"/>
          <a:srcRect/>
          <a:stretch/>
        </p:blipFill>
        <p:spPr>
          <a:xfrm>
            <a:off x="0" y="1646619"/>
            <a:ext cx="9144000" cy="5200650"/>
          </a:xfrm>
        </p:spPr>
      </p:pic>
      <p:sp>
        <p:nvSpPr>
          <p:cNvPr id="4" name="Slide Number Placeholder 3">
            <a:extLst>
              <a:ext uri="{FF2B5EF4-FFF2-40B4-BE49-F238E27FC236}">
                <a16:creationId xmlns:a16="http://schemas.microsoft.com/office/drawing/2014/main" id="{085CCCD0-C8C4-4E43-9468-0383B92F8463}"/>
              </a:ext>
            </a:extLst>
          </p:cNvPr>
          <p:cNvSpPr>
            <a:spLocks noGrp="1"/>
          </p:cNvSpPr>
          <p:nvPr>
            <p:ph type="sldNum" sz="quarter" idx="12"/>
          </p:nvPr>
        </p:nvSpPr>
        <p:spPr/>
        <p:txBody>
          <a:bodyPr/>
          <a:lstStyle/>
          <a:p>
            <a:fld id="{5B1FFCDC-02D3-4D4E-9232-D72EE9C3B9A3}" type="slidenum">
              <a:rPr lang="en-US" smtClean="0"/>
              <a:pPr/>
              <a:t>3</a:t>
            </a:fld>
            <a:endParaRPr lang="en-US" dirty="0"/>
          </a:p>
        </p:txBody>
      </p:sp>
    </p:spTree>
    <p:extLst>
      <p:ext uri="{BB962C8B-B14F-4D97-AF65-F5344CB8AC3E}">
        <p14:creationId xmlns:p14="http://schemas.microsoft.com/office/powerpoint/2010/main" val="3024571680"/>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A6B75-B4A5-4960-AA7F-C79635AD1577}"/>
              </a:ext>
            </a:extLst>
          </p:cNvPr>
          <p:cNvSpPr>
            <a:spLocks noGrp="1"/>
          </p:cNvSpPr>
          <p:nvPr>
            <p:ph type="title"/>
          </p:nvPr>
        </p:nvSpPr>
        <p:spPr/>
        <p:txBody>
          <a:bodyPr/>
          <a:lstStyle/>
          <a:p>
            <a:r>
              <a:rPr lang="ar-AE" dirty="0"/>
              <a:t>تطبيق إطار الشكل وتأثيراته</a:t>
            </a:r>
          </a:p>
        </p:txBody>
      </p:sp>
      <p:sp>
        <p:nvSpPr>
          <p:cNvPr id="4" name="Slide Number Placeholder 3">
            <a:extLst>
              <a:ext uri="{FF2B5EF4-FFF2-40B4-BE49-F238E27FC236}">
                <a16:creationId xmlns:a16="http://schemas.microsoft.com/office/drawing/2014/main" id="{779A2AEB-914A-428E-AC6A-BD07CE17AAE6}"/>
              </a:ext>
            </a:extLst>
          </p:cNvPr>
          <p:cNvSpPr>
            <a:spLocks noGrp="1"/>
          </p:cNvSpPr>
          <p:nvPr>
            <p:ph type="sldNum" sz="quarter" idx="12"/>
          </p:nvPr>
        </p:nvSpPr>
        <p:spPr/>
        <p:txBody>
          <a:bodyPr/>
          <a:lstStyle/>
          <a:p>
            <a:fld id="{5B1FFCDC-02D3-4D4E-9232-D72EE9C3B9A3}" type="slidenum">
              <a:rPr lang="en-US" smtClean="0"/>
              <a:pPr/>
              <a:t>30</a:t>
            </a:fld>
            <a:endParaRPr lang="en-US" dirty="0"/>
          </a:p>
        </p:txBody>
      </p:sp>
      <p:pic>
        <p:nvPicPr>
          <p:cNvPr id="8" name="Picture 7" descr="Text, application&#10;&#10;Description automatically generated">
            <a:extLst>
              <a:ext uri="{FF2B5EF4-FFF2-40B4-BE49-F238E27FC236}">
                <a16:creationId xmlns:a16="http://schemas.microsoft.com/office/drawing/2014/main" id="{61AE37AF-5E5A-4A27-A941-0421C68B18DA}"/>
              </a:ext>
            </a:extLst>
          </p:cNvPr>
          <p:cNvPicPr>
            <a:picLocks noChangeAspect="1"/>
          </p:cNvPicPr>
          <p:nvPr/>
        </p:nvPicPr>
        <p:blipFill rotWithShape="1">
          <a:blip r:embed="rId2"/>
          <a:srcRect l="3656" t="24807" r="3313" b="2062"/>
          <a:stretch/>
        </p:blipFill>
        <p:spPr>
          <a:xfrm>
            <a:off x="106549" y="1600200"/>
            <a:ext cx="8716893" cy="4323945"/>
          </a:xfrm>
          <a:prstGeom prst="rect">
            <a:avLst/>
          </a:prstGeom>
        </p:spPr>
      </p:pic>
    </p:spTree>
    <p:extLst>
      <p:ext uri="{BB962C8B-B14F-4D97-AF65-F5344CB8AC3E}">
        <p14:creationId xmlns:p14="http://schemas.microsoft.com/office/powerpoint/2010/main" val="2605487458"/>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219A9-D214-46AD-8158-6C0E7180FD67}"/>
              </a:ext>
            </a:extLst>
          </p:cNvPr>
          <p:cNvSpPr>
            <a:spLocks noGrp="1"/>
          </p:cNvSpPr>
          <p:nvPr>
            <p:ph type="title"/>
          </p:nvPr>
        </p:nvSpPr>
        <p:spPr/>
        <p:txBody>
          <a:bodyPr/>
          <a:lstStyle/>
          <a:p>
            <a:r>
              <a:rPr lang="ar-AE" dirty="0">
                <a:solidFill>
                  <a:schemeClr val="accent6">
                    <a:lumMod val="75000"/>
                  </a:schemeClr>
                </a:solidFill>
              </a:rPr>
              <a:t>مجموعة "تحرير"</a:t>
            </a:r>
          </a:p>
        </p:txBody>
      </p:sp>
      <p:sp>
        <p:nvSpPr>
          <p:cNvPr id="3" name="Content Placeholder 2">
            <a:extLst>
              <a:ext uri="{FF2B5EF4-FFF2-40B4-BE49-F238E27FC236}">
                <a16:creationId xmlns:a16="http://schemas.microsoft.com/office/drawing/2014/main" id="{71792FE9-24A6-4481-ADF2-3C28F0F2AB90}"/>
              </a:ext>
            </a:extLst>
          </p:cNvPr>
          <p:cNvSpPr>
            <a:spLocks noGrp="1"/>
          </p:cNvSpPr>
          <p:nvPr>
            <p:ph idx="1"/>
          </p:nvPr>
        </p:nvSpPr>
        <p:spPr>
          <a:xfrm>
            <a:off x="603115" y="1823936"/>
            <a:ext cx="8229600" cy="861301"/>
          </a:xfrm>
        </p:spPr>
        <p:txBody>
          <a:bodyPr/>
          <a:lstStyle/>
          <a:p>
            <a:pPr algn="just"/>
            <a:r>
              <a:rPr lang="ar-AE" sz="2800" dirty="0">
                <a:cs typeface="+mj-cs"/>
              </a:rPr>
              <a:t>تساعدك الأوامر الموجودة ضمن مجموعة "</a:t>
            </a:r>
            <a:r>
              <a:rPr lang="ar-AE" sz="2800" b="1" dirty="0">
                <a:solidFill>
                  <a:schemeClr val="accent6">
                    <a:lumMod val="75000"/>
                  </a:schemeClr>
                </a:solidFill>
                <a:cs typeface="+mj-cs"/>
              </a:rPr>
              <a:t>تحرير</a:t>
            </a:r>
            <a:r>
              <a:rPr lang="ar-AE" sz="2800" dirty="0">
                <a:cs typeface="+mj-cs"/>
              </a:rPr>
              <a:t>" في علامة التبويب "</a:t>
            </a:r>
            <a:r>
              <a:rPr lang="ar-AE" sz="2800" b="1" dirty="0">
                <a:solidFill>
                  <a:schemeClr val="accent6">
                    <a:lumMod val="75000"/>
                  </a:schemeClr>
                </a:solidFill>
                <a:cs typeface="+mj-cs"/>
              </a:rPr>
              <a:t>الصفحة الرئيسية</a:t>
            </a:r>
            <a:r>
              <a:rPr lang="ar-AE" sz="2800" dirty="0">
                <a:cs typeface="+mj-cs"/>
              </a:rPr>
              <a:t>" في البحث عن النص واستبداله.</a:t>
            </a:r>
            <a:r>
              <a:rPr lang="en-US" sz="2800" dirty="0">
                <a:cs typeface="+mj-cs"/>
              </a:rPr>
              <a:t> </a:t>
            </a:r>
            <a:r>
              <a:rPr lang="ar-AE" sz="2800" dirty="0">
                <a:cs typeface="+mj-cs"/>
              </a:rPr>
              <a:t>كما أنها تتيح لك إخفاء أو إظهار الكائنات في العرض التقديمي.</a:t>
            </a:r>
          </a:p>
        </p:txBody>
      </p:sp>
      <p:sp>
        <p:nvSpPr>
          <p:cNvPr id="4" name="Slide Number Placeholder 3">
            <a:extLst>
              <a:ext uri="{FF2B5EF4-FFF2-40B4-BE49-F238E27FC236}">
                <a16:creationId xmlns:a16="http://schemas.microsoft.com/office/drawing/2014/main" id="{A5B225DA-39AE-4C65-BF24-E9CF99C74E1F}"/>
              </a:ext>
            </a:extLst>
          </p:cNvPr>
          <p:cNvSpPr>
            <a:spLocks noGrp="1"/>
          </p:cNvSpPr>
          <p:nvPr>
            <p:ph type="sldNum" sz="quarter" idx="12"/>
          </p:nvPr>
        </p:nvSpPr>
        <p:spPr/>
        <p:txBody>
          <a:bodyPr/>
          <a:lstStyle/>
          <a:p>
            <a:fld id="{5B1FFCDC-02D3-4D4E-9232-D72EE9C3B9A3}" type="slidenum">
              <a:rPr lang="en-US" smtClean="0"/>
              <a:pPr/>
              <a:t>31</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D3467EB0-E0DD-4FE6-B2C3-29F0166B89FE}"/>
              </a:ext>
            </a:extLst>
          </p:cNvPr>
          <p:cNvPicPr>
            <a:picLocks noChangeAspect="1"/>
          </p:cNvPicPr>
          <p:nvPr/>
        </p:nvPicPr>
        <p:blipFill>
          <a:blip r:embed="rId2"/>
          <a:stretch>
            <a:fillRect/>
          </a:stretch>
        </p:blipFill>
        <p:spPr>
          <a:xfrm>
            <a:off x="3478915" y="3638451"/>
            <a:ext cx="2186169" cy="2652075"/>
          </a:xfrm>
          <a:prstGeom prst="rect">
            <a:avLst/>
          </a:prstGeom>
        </p:spPr>
      </p:pic>
    </p:spTree>
    <p:extLst>
      <p:ext uri="{BB962C8B-B14F-4D97-AF65-F5344CB8AC3E}">
        <p14:creationId xmlns:p14="http://schemas.microsoft.com/office/powerpoint/2010/main" val="2292614517"/>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2119-C896-4A51-857F-5D70AD3C4D05}"/>
              </a:ext>
            </a:extLst>
          </p:cNvPr>
          <p:cNvSpPr>
            <a:spLocks noGrp="1"/>
          </p:cNvSpPr>
          <p:nvPr>
            <p:ph type="title"/>
          </p:nvPr>
        </p:nvSpPr>
        <p:spPr/>
        <p:txBody>
          <a:bodyPr/>
          <a:lstStyle/>
          <a:p>
            <a:r>
              <a:rPr lang="ar-AE" dirty="0"/>
              <a:t>البحث عن النص واستبداله</a:t>
            </a:r>
          </a:p>
        </p:txBody>
      </p:sp>
      <p:pic>
        <p:nvPicPr>
          <p:cNvPr id="6" name="Content Placeholder 5" descr="Text&#10;&#10;Description automatically generated with medium confidence">
            <a:extLst>
              <a:ext uri="{FF2B5EF4-FFF2-40B4-BE49-F238E27FC236}">
                <a16:creationId xmlns:a16="http://schemas.microsoft.com/office/drawing/2014/main" id="{43F15F64-B02E-47A6-B6AD-AC095C05FAD2}"/>
              </a:ext>
            </a:extLst>
          </p:cNvPr>
          <p:cNvPicPr>
            <a:picLocks noGrp="1" noChangeAspect="1"/>
          </p:cNvPicPr>
          <p:nvPr>
            <p:ph idx="1"/>
          </p:nvPr>
        </p:nvPicPr>
        <p:blipFill>
          <a:blip r:embed="rId2"/>
          <a:stretch>
            <a:fillRect/>
          </a:stretch>
        </p:blipFill>
        <p:spPr>
          <a:xfrm>
            <a:off x="263265" y="1584260"/>
            <a:ext cx="8676453" cy="4605468"/>
          </a:xfrm>
        </p:spPr>
      </p:pic>
      <p:sp>
        <p:nvSpPr>
          <p:cNvPr id="4" name="Slide Number Placeholder 3">
            <a:extLst>
              <a:ext uri="{FF2B5EF4-FFF2-40B4-BE49-F238E27FC236}">
                <a16:creationId xmlns:a16="http://schemas.microsoft.com/office/drawing/2014/main" id="{6501325B-DA57-4365-A725-4C3EC330A674}"/>
              </a:ext>
            </a:extLst>
          </p:cNvPr>
          <p:cNvSpPr>
            <a:spLocks noGrp="1"/>
          </p:cNvSpPr>
          <p:nvPr>
            <p:ph type="sldNum" sz="quarter" idx="12"/>
          </p:nvPr>
        </p:nvSpPr>
        <p:spPr/>
        <p:txBody>
          <a:bodyPr/>
          <a:lstStyle/>
          <a:p>
            <a:fld id="{5B1FFCDC-02D3-4D4E-9232-D72EE9C3B9A3}" type="slidenum">
              <a:rPr lang="en-US" smtClean="0"/>
              <a:pPr/>
              <a:t>32</a:t>
            </a:fld>
            <a:endParaRPr lang="en-US" dirty="0"/>
          </a:p>
        </p:txBody>
      </p:sp>
    </p:spTree>
    <p:extLst>
      <p:ext uri="{BB962C8B-B14F-4D97-AF65-F5344CB8AC3E}">
        <p14:creationId xmlns:p14="http://schemas.microsoft.com/office/powerpoint/2010/main" val="203358359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51774-5C7B-4749-92C2-FB27FB92964C}"/>
              </a:ext>
            </a:extLst>
          </p:cNvPr>
          <p:cNvSpPr>
            <a:spLocks noGrp="1"/>
          </p:cNvSpPr>
          <p:nvPr>
            <p:ph type="title"/>
          </p:nvPr>
        </p:nvSpPr>
        <p:spPr/>
        <p:txBody>
          <a:bodyPr/>
          <a:lstStyle/>
          <a:p>
            <a:r>
              <a:rPr lang="ar-AE" dirty="0"/>
              <a:t>تحديد الكائنات</a:t>
            </a:r>
          </a:p>
        </p:txBody>
      </p:sp>
      <p:sp>
        <p:nvSpPr>
          <p:cNvPr id="4" name="Slide Number Placeholder 3">
            <a:extLst>
              <a:ext uri="{FF2B5EF4-FFF2-40B4-BE49-F238E27FC236}">
                <a16:creationId xmlns:a16="http://schemas.microsoft.com/office/drawing/2014/main" id="{E850286A-8CAC-40CA-82C3-2E7BED417B52}"/>
              </a:ext>
            </a:extLst>
          </p:cNvPr>
          <p:cNvSpPr>
            <a:spLocks noGrp="1"/>
          </p:cNvSpPr>
          <p:nvPr>
            <p:ph type="sldNum" sz="quarter" idx="12"/>
          </p:nvPr>
        </p:nvSpPr>
        <p:spPr/>
        <p:txBody>
          <a:bodyPr/>
          <a:lstStyle/>
          <a:p>
            <a:fld id="{5B1FFCDC-02D3-4D4E-9232-D72EE9C3B9A3}" type="slidenum">
              <a:rPr lang="en-US" smtClean="0"/>
              <a:pPr/>
              <a:t>33</a:t>
            </a:fld>
            <a:endParaRPr lang="en-US" dirty="0"/>
          </a:p>
        </p:txBody>
      </p:sp>
      <p:pic>
        <p:nvPicPr>
          <p:cNvPr id="10" name="Content Placeholder 9" descr="Text&#10;&#10;Description automatically generated">
            <a:extLst>
              <a:ext uri="{FF2B5EF4-FFF2-40B4-BE49-F238E27FC236}">
                <a16:creationId xmlns:a16="http://schemas.microsoft.com/office/drawing/2014/main" id="{216CEB76-07F3-4E5B-9943-B3B589DE2D09}"/>
              </a:ext>
            </a:extLst>
          </p:cNvPr>
          <p:cNvPicPr>
            <a:picLocks noGrp="1" noChangeAspect="1"/>
          </p:cNvPicPr>
          <p:nvPr>
            <p:ph idx="1"/>
          </p:nvPr>
        </p:nvPicPr>
        <p:blipFill>
          <a:blip r:embed="rId2"/>
          <a:stretch>
            <a:fillRect/>
          </a:stretch>
        </p:blipFill>
        <p:spPr>
          <a:xfrm>
            <a:off x="194553" y="2061401"/>
            <a:ext cx="8790536" cy="3651186"/>
          </a:xfrm>
        </p:spPr>
      </p:pic>
    </p:spTree>
    <p:extLst>
      <p:ext uri="{BB962C8B-B14F-4D97-AF65-F5344CB8AC3E}">
        <p14:creationId xmlns:p14="http://schemas.microsoft.com/office/powerpoint/2010/main" val="373826298"/>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2A571-5559-43E0-B2D5-368AE24B1BDB}"/>
              </a:ext>
            </a:extLst>
          </p:cNvPr>
          <p:cNvSpPr>
            <a:spLocks noGrp="1"/>
          </p:cNvSpPr>
          <p:nvPr>
            <p:ph type="title"/>
          </p:nvPr>
        </p:nvSpPr>
        <p:spPr/>
        <p:txBody>
          <a:bodyPr/>
          <a:lstStyle/>
          <a:p>
            <a:r>
              <a:rPr lang="ar-AE" dirty="0"/>
              <a:t>استخدام جزء التحديد</a:t>
            </a:r>
          </a:p>
        </p:txBody>
      </p:sp>
      <p:pic>
        <p:nvPicPr>
          <p:cNvPr id="6" name="Content Placeholder 5" descr="Graphical user interface, application&#10;&#10;Description automatically generated">
            <a:extLst>
              <a:ext uri="{FF2B5EF4-FFF2-40B4-BE49-F238E27FC236}">
                <a16:creationId xmlns:a16="http://schemas.microsoft.com/office/drawing/2014/main" id="{2F01EED7-E5EB-48DE-B1D4-798F7CCCDC19}"/>
              </a:ext>
            </a:extLst>
          </p:cNvPr>
          <p:cNvPicPr>
            <a:picLocks noGrp="1" noChangeAspect="1"/>
          </p:cNvPicPr>
          <p:nvPr>
            <p:ph idx="1"/>
          </p:nvPr>
        </p:nvPicPr>
        <p:blipFill>
          <a:blip r:embed="rId2"/>
          <a:stretch>
            <a:fillRect/>
          </a:stretch>
        </p:blipFill>
        <p:spPr>
          <a:xfrm>
            <a:off x="301611" y="1590438"/>
            <a:ext cx="8540777" cy="4708491"/>
          </a:xfrm>
        </p:spPr>
      </p:pic>
      <p:sp>
        <p:nvSpPr>
          <p:cNvPr id="4" name="Slide Number Placeholder 3">
            <a:extLst>
              <a:ext uri="{FF2B5EF4-FFF2-40B4-BE49-F238E27FC236}">
                <a16:creationId xmlns:a16="http://schemas.microsoft.com/office/drawing/2014/main" id="{0E5F9599-7B63-4364-B550-5E1BE13238AF}"/>
              </a:ext>
            </a:extLst>
          </p:cNvPr>
          <p:cNvSpPr>
            <a:spLocks noGrp="1"/>
          </p:cNvSpPr>
          <p:nvPr>
            <p:ph type="sldNum" sz="quarter" idx="12"/>
          </p:nvPr>
        </p:nvSpPr>
        <p:spPr/>
        <p:txBody>
          <a:bodyPr/>
          <a:lstStyle/>
          <a:p>
            <a:fld id="{5B1FFCDC-02D3-4D4E-9232-D72EE9C3B9A3}" type="slidenum">
              <a:rPr lang="en-US" smtClean="0"/>
              <a:pPr/>
              <a:t>34</a:t>
            </a:fld>
            <a:endParaRPr lang="en-US" dirty="0"/>
          </a:p>
        </p:txBody>
      </p:sp>
    </p:spTree>
    <p:extLst>
      <p:ext uri="{BB962C8B-B14F-4D97-AF65-F5344CB8AC3E}">
        <p14:creationId xmlns:p14="http://schemas.microsoft.com/office/powerpoint/2010/main" val="2264507107"/>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173" y="376238"/>
            <a:ext cx="8229600" cy="1143000"/>
          </a:xfrm>
        </p:spPr>
        <p:txBody>
          <a:bodyPr/>
          <a:lstStyle/>
          <a:p>
            <a:r>
              <a:rPr lang="ar-SA" b="1" dirty="0"/>
              <a:t>تمرين 12</a:t>
            </a:r>
            <a:endParaRPr lang="en-US" b="1" dirty="0"/>
          </a:p>
        </p:txBody>
      </p:sp>
      <p:sp>
        <p:nvSpPr>
          <p:cNvPr id="3" name="Content Placeholder 2"/>
          <p:cNvSpPr>
            <a:spLocks noGrp="1"/>
          </p:cNvSpPr>
          <p:nvPr>
            <p:ph idx="1"/>
          </p:nvPr>
        </p:nvSpPr>
        <p:spPr>
          <a:xfrm>
            <a:off x="457200" y="1749779"/>
            <a:ext cx="8229600" cy="4831644"/>
          </a:xfrm>
        </p:spPr>
        <p:txBody>
          <a:bodyPr/>
          <a:lstStyle/>
          <a:p>
            <a:pPr marL="0" indent="0">
              <a:buNone/>
            </a:pPr>
            <a:endParaRPr lang="ar-AE" sz="2800" dirty="0"/>
          </a:p>
          <a:p>
            <a:pPr marL="0" indent="0">
              <a:buNone/>
            </a:pPr>
            <a:endParaRPr lang="ar-AE" sz="2800" dirty="0"/>
          </a:p>
          <a:p>
            <a:pPr marL="457200" lvl="1" indent="0">
              <a:buNone/>
            </a:pPr>
            <a:endParaRPr lang="ar-AE" sz="2400" dirty="0"/>
          </a:p>
          <a:p>
            <a:pPr marL="457200" lvl="1" indent="0">
              <a:buNone/>
            </a:pPr>
            <a:endParaRPr lang="ar-AE" sz="2400" dirty="0"/>
          </a:p>
          <a:p>
            <a:pPr>
              <a:buFont typeface="Arial" pitchFamily="34" charset="0"/>
              <a:buChar char="•"/>
            </a:pPr>
            <a:endParaRPr lang="ar-SA" sz="2800" b="1" dirty="0">
              <a:solidFill>
                <a:schemeClr val="tx2">
                  <a:lumMod val="60000"/>
                  <a:lumOff val="40000"/>
                </a:schemeClr>
              </a:solidFill>
            </a:endParaRPr>
          </a:p>
          <a:p>
            <a:pPr marL="457200" lvl="1" indent="0">
              <a:buNone/>
            </a:pPr>
            <a:endParaRPr lang="ar-AE" sz="2400" dirty="0"/>
          </a:p>
        </p:txBody>
      </p:sp>
      <p:sp>
        <p:nvSpPr>
          <p:cNvPr id="6" name="Down Arrow 5"/>
          <p:cNvSpPr/>
          <p:nvPr/>
        </p:nvSpPr>
        <p:spPr>
          <a:xfrm>
            <a:off x="2418415" y="2290065"/>
            <a:ext cx="4788153" cy="751448"/>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AE"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هدف </a:t>
            </a:r>
            <a:r>
              <a:rPr lang="ar-SA"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التمرين</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Rounded Rectangle 7"/>
          <p:cNvSpPr/>
          <p:nvPr/>
        </p:nvSpPr>
        <p:spPr>
          <a:xfrm>
            <a:off x="2976316" y="4237287"/>
            <a:ext cx="3753135" cy="197766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lvl="0" algn="r" rtl="1">
              <a:buFont typeface="Arial" pitchFamily="34" charset="0"/>
              <a:buChar char="•"/>
            </a:pPr>
            <a:r>
              <a:rPr lang="ar-SA" sz="2000" dirty="0"/>
              <a:t>التعامل مع التبويب</a:t>
            </a:r>
            <a:r>
              <a:rPr lang="ar-AE" sz="2000" dirty="0"/>
              <a:t>ة الرئيسية </a:t>
            </a:r>
          </a:p>
          <a:p>
            <a:pPr lvl="0" algn="r" rtl="1">
              <a:buFont typeface="Arial" pitchFamily="34" charset="0"/>
              <a:buChar char="•"/>
            </a:pPr>
            <a:r>
              <a:rPr lang="ar-AE" sz="2000" dirty="0"/>
              <a:t>تصميم ملف جديد</a:t>
            </a:r>
          </a:p>
          <a:p>
            <a:pPr lvl="0" algn="r" rtl="1">
              <a:buFont typeface="Arial" pitchFamily="34" charset="0"/>
              <a:buChar char="•"/>
            </a:pPr>
            <a:r>
              <a:rPr lang="ar-AE" sz="2000" dirty="0"/>
              <a:t>تطبيق تنسيقات الخط المختلفة</a:t>
            </a:r>
            <a:endParaRPr lang="ar-SA" sz="2000" dirty="0"/>
          </a:p>
          <a:p>
            <a:pPr lvl="0" algn="r" rtl="1">
              <a:buFont typeface="Arial" pitchFamily="34" charset="0"/>
              <a:buChar char="•"/>
            </a:pPr>
            <a:r>
              <a:rPr lang="ar-SA" sz="2000" dirty="0"/>
              <a:t>إدراج الأشكال والتعديل عليها</a:t>
            </a:r>
            <a:r>
              <a:rPr lang="ar-AE" sz="2000" dirty="0"/>
              <a:t> </a:t>
            </a:r>
            <a:endParaRPr lang="ar-SA" sz="2000" dirty="0"/>
          </a:p>
          <a:p>
            <a:pPr lvl="0" algn="r" rtl="1"/>
            <a:endParaRPr lang="ar-SA" sz="2000" dirty="0"/>
          </a:p>
        </p:txBody>
      </p:sp>
      <p:sp>
        <p:nvSpPr>
          <p:cNvPr id="7" name="Down Arrow Callout 6"/>
          <p:cNvSpPr/>
          <p:nvPr/>
        </p:nvSpPr>
        <p:spPr>
          <a:xfrm>
            <a:off x="3536979" y="3292520"/>
            <a:ext cx="2551027" cy="865265"/>
          </a:xfrm>
          <a:prstGeom prst="downArrow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SA" sz="2400" b="1" dirty="0">
                <a:ln w="0"/>
                <a:solidFill>
                  <a:schemeClr val="tx1"/>
                </a:solidFill>
                <a:effectLst>
                  <a:outerShdw blurRad="38100" dist="19050" dir="2700000" algn="tl" rotWithShape="0">
                    <a:schemeClr val="dk1">
                      <a:alpha val="40000"/>
                    </a:schemeClr>
                  </a:outerShdw>
                </a:effectLst>
              </a:rPr>
              <a:t>أن يطبق الطالب مهارة</a:t>
            </a:r>
            <a:endParaRPr lang="en-US" sz="2400" b="1" dirty="0">
              <a:ln w="0"/>
              <a:solidFill>
                <a:schemeClr val="tx1"/>
              </a:solidFill>
              <a:effectLst>
                <a:outerShdw blurRad="38100" dist="19050" dir="2700000" algn="tl" rotWithShape="0">
                  <a:schemeClr val="dk1">
                    <a:alpha val="40000"/>
                  </a:schemeClr>
                </a:outerShdw>
              </a:effectLst>
            </a:endParaRPr>
          </a:p>
        </p:txBody>
      </p:sp>
      <p:pic>
        <p:nvPicPr>
          <p:cNvPr id="9" name="Picture 4" descr="Image result for reward c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5" y="2781100"/>
            <a:ext cx="2143125" cy="2143125"/>
          </a:xfrm>
          <a:prstGeom prst="ellipse">
            <a:avLst/>
          </a:prstGeom>
          <a:noFill/>
          <a:ln w="9525">
            <a:noFill/>
            <a:miter lim="800000"/>
            <a:headEnd/>
            <a:tailEnd/>
          </a:ln>
          <a:effectLst>
            <a:softEdge rad="112500"/>
          </a:effectLst>
          <a:extLst>
            <a:ext uri="{909E8E84-426E-40DD-AFC4-6F175D3DCCD1}">
              <a14:hiddenFill xmlns:a14="http://schemas.microsoft.com/office/drawing/2010/main">
                <a:solidFill>
                  <a:srgbClr val="FFFFFF"/>
                </a:solidFill>
              </a14:hiddenFill>
            </a:ext>
          </a:extLst>
        </p:spPr>
      </p:pic>
      <p:sp>
        <p:nvSpPr>
          <p:cNvPr id="10" name="Vertical Scroll 9"/>
          <p:cNvSpPr/>
          <p:nvPr/>
        </p:nvSpPr>
        <p:spPr>
          <a:xfrm>
            <a:off x="319167" y="4873828"/>
            <a:ext cx="1463040" cy="1341120"/>
          </a:xfrm>
          <a:prstGeom prst="verticalScrol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SA" sz="2800" b="1" dirty="0">
                <a:solidFill>
                  <a:schemeClr val="tx2">
                    <a:lumMod val="60000"/>
                    <a:lumOff val="40000"/>
                  </a:schemeClr>
                </a:solidFill>
              </a:rPr>
              <a:t>15 د</a:t>
            </a:r>
            <a:endParaRPr lang="en-US" sz="28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5B1FFCDC-02D3-4D4E-9232-D72EE9C3B9A3}" type="slidenum">
              <a:rPr lang="en-US" smtClean="0"/>
              <a:pPr/>
              <a:t>35</a:t>
            </a:fld>
            <a:endParaRPr lang="en-US" dirty="0"/>
          </a:p>
        </p:txBody>
      </p:sp>
    </p:spTree>
    <p:extLst>
      <p:ext uri="{BB962C8B-B14F-4D97-AF65-F5344CB8AC3E}">
        <p14:creationId xmlns:p14="http://schemas.microsoft.com/office/powerpoint/2010/main" val="21676910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750"/>
                                        <p:tgtEl>
                                          <p:spTgt spid="10"/>
                                        </p:tgtEl>
                                      </p:cBhvr>
                                    </p:animEffect>
                                    <p:anim calcmode="lin" valueType="num">
                                      <p:cBhvr>
                                        <p:cTn id="8" dur="10750" fill="hold"/>
                                        <p:tgtEl>
                                          <p:spTgt spid="10"/>
                                        </p:tgtEl>
                                        <p:attrNameLst>
                                          <p:attrName>ppt_w</p:attrName>
                                        </p:attrNameLst>
                                      </p:cBhvr>
                                      <p:tavLst>
                                        <p:tav tm="0" fmla="#ppt_w*sin(2.5*pi*$)">
                                          <p:val>
                                            <p:fltVal val="0"/>
                                          </p:val>
                                        </p:tav>
                                        <p:tav tm="100000">
                                          <p:val>
                                            <p:fltVal val="1"/>
                                          </p:val>
                                        </p:tav>
                                      </p:tavLst>
                                    </p:anim>
                                    <p:anim calcmode="lin" valueType="num">
                                      <p:cBhvr>
                                        <p:cTn id="9" dur="1075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173" y="146322"/>
            <a:ext cx="8229600" cy="534572"/>
          </a:xfrm>
        </p:spPr>
        <p:txBody>
          <a:bodyPr/>
          <a:lstStyle/>
          <a:p>
            <a:r>
              <a:rPr lang="ar-AE" sz="3600" b="1" dirty="0"/>
              <a:t>محاضرة رقم ( </a:t>
            </a:r>
            <a:r>
              <a:rPr lang="ar-SA" sz="3600" b="1" dirty="0"/>
              <a:t>14</a:t>
            </a:r>
            <a:r>
              <a:rPr lang="ar-AE" sz="3600" b="1" dirty="0"/>
              <a:t>)</a:t>
            </a:r>
            <a:endParaRPr lang="en-US" sz="3600" b="1" dirty="0"/>
          </a:p>
        </p:txBody>
      </p:sp>
      <p:sp>
        <p:nvSpPr>
          <p:cNvPr id="3" name="Content Placeholder 2"/>
          <p:cNvSpPr>
            <a:spLocks noGrp="1"/>
          </p:cNvSpPr>
          <p:nvPr>
            <p:ph idx="1"/>
          </p:nvPr>
        </p:nvSpPr>
        <p:spPr>
          <a:xfrm>
            <a:off x="210980" y="2100843"/>
            <a:ext cx="8438505" cy="4525963"/>
          </a:xfrm>
        </p:spPr>
        <p:txBody>
          <a:bodyPr/>
          <a:lstStyle/>
          <a:p>
            <a:pPr lvl="0" algn="just"/>
            <a:endParaRPr lang="en-US" sz="2800" b="1" dirty="0">
              <a:solidFill>
                <a:srgbClr val="FF0000"/>
              </a:solidFill>
            </a:endParaRPr>
          </a:p>
          <a:p>
            <a:pPr marL="0" lvl="0" indent="0">
              <a:buNone/>
            </a:pPr>
            <a:endParaRPr lang="ar-AE" sz="3600" b="1" dirty="0"/>
          </a:p>
          <a:p>
            <a:pPr marL="0" lvl="0" indent="0">
              <a:buNone/>
            </a:pPr>
            <a:r>
              <a:rPr lang="ar-AE" sz="3600" b="1" dirty="0"/>
              <a:t> </a:t>
            </a:r>
          </a:p>
          <a:p>
            <a:pPr marL="914400" lvl="2" indent="0">
              <a:buNone/>
            </a:pPr>
            <a:endParaRPr lang="ar-AE" sz="2800" b="1" dirty="0"/>
          </a:p>
        </p:txBody>
      </p:sp>
      <p:sp>
        <p:nvSpPr>
          <p:cNvPr id="8" name="Rounded Rectangle 4"/>
          <p:cNvSpPr/>
          <p:nvPr/>
        </p:nvSpPr>
        <p:spPr>
          <a:xfrm>
            <a:off x="1971202" y="5158648"/>
            <a:ext cx="4959223" cy="506120"/>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161290" tIns="0" rIns="161290" bIns="0" numCol="1" spcCol="1270" anchor="ctr" anchorCtr="0">
            <a:noAutofit/>
          </a:bodyPr>
          <a:lstStyle/>
          <a:p>
            <a:pPr lvl="0" algn="ctr" defTabSz="711200" rtl="1">
              <a:lnSpc>
                <a:spcPct val="90000"/>
              </a:lnSpc>
              <a:spcBef>
                <a:spcPct val="0"/>
              </a:spcBef>
              <a:spcAft>
                <a:spcPct val="35000"/>
              </a:spcAft>
            </a:pPr>
            <a:endParaRPr lang="en-US" sz="1600" b="1" kern="1200" dirty="0"/>
          </a:p>
        </p:txBody>
      </p:sp>
      <p:sp>
        <p:nvSpPr>
          <p:cNvPr id="18" name="Rounded Rectangle 17"/>
          <p:cNvSpPr/>
          <p:nvPr/>
        </p:nvSpPr>
        <p:spPr>
          <a:xfrm>
            <a:off x="302173" y="2250921"/>
            <a:ext cx="6930425" cy="12701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57300" lvl="2" indent="-342900" algn="r" rtl="1">
              <a:buFont typeface="Arial" pitchFamily="34" charset="0"/>
              <a:buChar char="•"/>
            </a:pPr>
            <a:r>
              <a:rPr lang="ar-SA" sz="2000" b="1" dirty="0"/>
              <a:t>أن يطبق الطالب مهارة إدراج الجداول و الوسائط</a:t>
            </a:r>
          </a:p>
          <a:p>
            <a:pPr marL="1257300" lvl="2" indent="-342900" algn="r" rtl="1">
              <a:buFont typeface="Arial" pitchFamily="34" charset="0"/>
              <a:buChar char="•"/>
            </a:pPr>
            <a:r>
              <a:rPr lang="ar-AE" sz="2000" b="1" dirty="0"/>
              <a:t> </a:t>
            </a:r>
            <a:r>
              <a:rPr lang="ar-SA" sz="2000" b="1" dirty="0"/>
              <a:t>أن يطبق الطالب التصميم المناسب للعرض و تنسيقاته</a:t>
            </a:r>
            <a:endParaRPr lang="ar-AE" sz="2000" b="1" dirty="0"/>
          </a:p>
          <a:p>
            <a:pPr marL="1257300" lvl="2" indent="-342900" algn="r" rtl="1">
              <a:buFont typeface="Arial" pitchFamily="34" charset="0"/>
              <a:buChar char="•"/>
            </a:pPr>
            <a:endParaRPr lang="ar-SA" sz="2000" dirty="0"/>
          </a:p>
        </p:txBody>
      </p:sp>
      <p:sp>
        <p:nvSpPr>
          <p:cNvPr id="12" name="Horizontal Scroll 11"/>
          <p:cNvSpPr/>
          <p:nvPr/>
        </p:nvSpPr>
        <p:spPr>
          <a:xfrm>
            <a:off x="1091821" y="538481"/>
            <a:ext cx="5838604" cy="1644248"/>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rtl="1"/>
            <a:r>
              <a:rPr lang="ar-SA" sz="2400" b="1" dirty="0" err="1"/>
              <a:t>تبويبة</a:t>
            </a:r>
            <a:r>
              <a:rPr lang="ar-AE" sz="2400" b="1" dirty="0"/>
              <a:t> إدراج</a:t>
            </a:r>
            <a:r>
              <a:rPr lang="en-US" sz="2400" b="1" dirty="0"/>
              <a:t> </a:t>
            </a:r>
            <a:r>
              <a:rPr lang="ar-SA" sz="2400" b="1" dirty="0"/>
              <a:t>و تصميم</a:t>
            </a:r>
          </a:p>
        </p:txBody>
      </p:sp>
      <p:sp>
        <p:nvSpPr>
          <p:cNvPr id="17" name="Left Arrow 16"/>
          <p:cNvSpPr/>
          <p:nvPr/>
        </p:nvSpPr>
        <p:spPr>
          <a:xfrm>
            <a:off x="7232598" y="2593116"/>
            <a:ext cx="1448972" cy="106914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400" b="1" dirty="0"/>
              <a:t>الهدف</a:t>
            </a:r>
            <a:endParaRPr lang="en-US" sz="2400" b="1" dirty="0"/>
          </a:p>
        </p:txBody>
      </p:sp>
      <p:sp>
        <p:nvSpPr>
          <p:cNvPr id="19" name="Rounded Rectangle 18"/>
          <p:cNvSpPr/>
          <p:nvPr/>
        </p:nvSpPr>
        <p:spPr>
          <a:xfrm>
            <a:off x="431151" y="3662261"/>
            <a:ext cx="6499274" cy="308490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lvl="0" indent="-285750" algn="r" rtl="1">
              <a:buFont typeface="Arial" panose="020B0604020202020204" pitchFamily="34" charset="0"/>
              <a:buChar char="•"/>
            </a:pPr>
            <a:r>
              <a:rPr lang="ar-AE" sz="2000" b="1" dirty="0"/>
              <a:t>إدراج رسومات وأشكال وجداول</a:t>
            </a:r>
            <a:endParaRPr lang="ar-SA" sz="2000" b="1" dirty="0"/>
          </a:p>
          <a:p>
            <a:pPr marL="285750" lvl="0" indent="-285750" algn="r" rtl="1">
              <a:buFont typeface="Arial" panose="020B0604020202020204" pitchFamily="34" charset="0"/>
              <a:buChar char="•"/>
            </a:pPr>
            <a:r>
              <a:rPr lang="ar-SA" sz="2000" b="1" dirty="0"/>
              <a:t>إدراج الارتباطات</a:t>
            </a:r>
            <a:r>
              <a:rPr lang="ar-AE" sz="2000" b="1" dirty="0"/>
              <a:t> </a:t>
            </a:r>
            <a:endParaRPr lang="ar-SA" sz="2000" b="1" dirty="0"/>
          </a:p>
          <a:p>
            <a:pPr marL="285750" lvl="0" indent="-285750" algn="r" rtl="1">
              <a:buFont typeface="Arial" panose="020B0604020202020204" pitchFamily="34" charset="0"/>
              <a:buChar char="•"/>
            </a:pPr>
            <a:r>
              <a:rPr lang="ar-AE" sz="2000" b="1" dirty="0"/>
              <a:t>إدراج رأس وتذييل الصفحة </a:t>
            </a:r>
          </a:p>
          <a:p>
            <a:pPr marL="285750" lvl="0" indent="-285750" algn="r" rtl="1">
              <a:buFont typeface="Arial" panose="020B0604020202020204" pitchFamily="34" charset="0"/>
              <a:buChar char="•"/>
            </a:pPr>
            <a:r>
              <a:rPr lang="ar-AE" sz="2000" b="1" dirty="0"/>
              <a:t>إدراج التاريخ والوقت </a:t>
            </a:r>
          </a:p>
          <a:p>
            <a:pPr marL="285750" lvl="0" indent="-285750" algn="r" rtl="1">
              <a:buFont typeface="Arial" panose="020B0604020202020204" pitchFamily="34" charset="0"/>
              <a:buChar char="•"/>
            </a:pPr>
            <a:r>
              <a:rPr lang="ar-SA" sz="2000" b="1" dirty="0"/>
              <a:t>إدراج ا</a:t>
            </a:r>
            <a:r>
              <a:rPr lang="ar-AE" sz="2000" b="1" dirty="0"/>
              <a:t>لجدول والأشكال</a:t>
            </a:r>
            <a:endParaRPr lang="ar-SA" sz="2000" b="1" dirty="0"/>
          </a:p>
          <a:p>
            <a:pPr marL="285750" lvl="0" indent="-285750" algn="r" rtl="1">
              <a:buFont typeface="Arial" panose="020B0604020202020204" pitchFamily="34" charset="0"/>
              <a:buChar char="•"/>
            </a:pPr>
            <a:r>
              <a:rPr lang="ar-SA" sz="2000" b="1" dirty="0"/>
              <a:t>تصميم وتنسيق العرض التقديمي</a:t>
            </a:r>
          </a:p>
          <a:p>
            <a:pPr marL="285750" lvl="0" indent="-285750" algn="r" rtl="1">
              <a:buFont typeface="Arial" panose="020B0604020202020204" pitchFamily="34" charset="0"/>
              <a:buChar char="•"/>
            </a:pPr>
            <a:endParaRPr lang="ar-SA" sz="2000" b="1" dirty="0"/>
          </a:p>
        </p:txBody>
      </p:sp>
      <p:sp>
        <p:nvSpPr>
          <p:cNvPr id="20" name="Left Arrow 19"/>
          <p:cNvSpPr/>
          <p:nvPr/>
        </p:nvSpPr>
        <p:spPr>
          <a:xfrm>
            <a:off x="7074596" y="4253013"/>
            <a:ext cx="1535724" cy="1069145"/>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SA" sz="2400" b="1" dirty="0">
                <a:solidFill>
                  <a:schemeClr val="tx1"/>
                </a:solidFill>
              </a:rPr>
              <a:t>المحتويات</a:t>
            </a:r>
            <a:endParaRPr lang="en-US" sz="2400" b="1" dirty="0">
              <a:solidFill>
                <a:schemeClr val="tx1"/>
              </a:solidFill>
            </a:endParaRPr>
          </a:p>
        </p:txBody>
      </p:sp>
      <p:sp>
        <p:nvSpPr>
          <p:cNvPr id="4" name="Slide Number Placeholder 3"/>
          <p:cNvSpPr>
            <a:spLocks noGrp="1"/>
          </p:cNvSpPr>
          <p:nvPr>
            <p:ph type="sldNum" sz="quarter" idx="12"/>
          </p:nvPr>
        </p:nvSpPr>
        <p:spPr/>
        <p:txBody>
          <a:bodyPr/>
          <a:lstStyle/>
          <a:p>
            <a:fld id="{5B1FFCDC-02D3-4D4E-9232-D72EE9C3B9A3}" type="slidenum">
              <a:rPr lang="en-US" smtClean="0"/>
              <a:pPr/>
              <a:t>36</a:t>
            </a:fld>
            <a:endParaRPr lang="en-US" dirty="0"/>
          </a:p>
        </p:txBody>
      </p:sp>
    </p:spTree>
    <p:extLst>
      <p:ext uri="{BB962C8B-B14F-4D97-AF65-F5344CB8AC3E}">
        <p14:creationId xmlns:p14="http://schemas.microsoft.com/office/powerpoint/2010/main" val="4075289106"/>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C7422-9306-403B-A778-49E66BE64BA8}"/>
              </a:ext>
            </a:extLst>
          </p:cNvPr>
          <p:cNvSpPr>
            <a:spLocks noGrp="1"/>
          </p:cNvSpPr>
          <p:nvPr>
            <p:ph type="title"/>
          </p:nvPr>
        </p:nvSpPr>
        <p:spPr>
          <a:xfrm>
            <a:off x="457200" y="274638"/>
            <a:ext cx="8229600" cy="513302"/>
          </a:xfrm>
        </p:spPr>
        <p:txBody>
          <a:bodyPr/>
          <a:lstStyle/>
          <a:p>
            <a:r>
              <a:rPr lang="ar-AE" dirty="0"/>
              <a:t>علامة التبويب "إدراج"</a:t>
            </a:r>
          </a:p>
        </p:txBody>
      </p:sp>
      <p:sp>
        <p:nvSpPr>
          <p:cNvPr id="3" name="Content Placeholder 2">
            <a:extLst>
              <a:ext uri="{FF2B5EF4-FFF2-40B4-BE49-F238E27FC236}">
                <a16:creationId xmlns:a16="http://schemas.microsoft.com/office/drawing/2014/main" id="{45288CE1-3FC8-4321-85D2-C49D70028CFF}"/>
              </a:ext>
            </a:extLst>
          </p:cNvPr>
          <p:cNvSpPr>
            <a:spLocks noGrp="1"/>
          </p:cNvSpPr>
          <p:nvPr>
            <p:ph idx="1"/>
          </p:nvPr>
        </p:nvSpPr>
        <p:spPr>
          <a:xfrm>
            <a:off x="642025" y="1030625"/>
            <a:ext cx="8229600" cy="1143000"/>
          </a:xfrm>
        </p:spPr>
        <p:txBody>
          <a:bodyPr/>
          <a:lstStyle/>
          <a:p>
            <a:pPr algn="just"/>
            <a:r>
              <a:rPr lang="ar-AE" sz="2400" dirty="0"/>
              <a:t>تحتوي علامة التبويب "</a:t>
            </a:r>
            <a:r>
              <a:rPr lang="ar-AE" sz="2400" b="1" dirty="0">
                <a:solidFill>
                  <a:schemeClr val="accent6">
                    <a:lumMod val="75000"/>
                  </a:schemeClr>
                </a:solidFill>
              </a:rPr>
              <a:t>إدراج</a:t>
            </a:r>
            <a:r>
              <a:rPr lang="ar-AE" sz="2400" dirty="0"/>
              <a:t>" على الأوامر التي تمكنك من إدراج "</a:t>
            </a:r>
            <a:r>
              <a:rPr lang="ar-AE" sz="2400" dirty="0">
                <a:solidFill>
                  <a:schemeClr val="accent6">
                    <a:lumMod val="75000"/>
                  </a:schemeClr>
                </a:solidFill>
              </a:rPr>
              <a:t>ارتباطات تشعبية</a:t>
            </a:r>
            <a:r>
              <a:rPr lang="ar-AE" sz="2400" dirty="0"/>
              <a:t>،" و"</a:t>
            </a:r>
            <a:r>
              <a:rPr lang="ar-AE" sz="2400" dirty="0">
                <a:solidFill>
                  <a:schemeClr val="accent6">
                    <a:lumMod val="75000"/>
                  </a:schemeClr>
                </a:solidFill>
              </a:rPr>
              <a:t>جداول</a:t>
            </a:r>
            <a:r>
              <a:rPr lang="ar-AE" sz="2400" dirty="0"/>
              <a:t>،" و"</a:t>
            </a:r>
            <a:r>
              <a:rPr lang="ar-AE" sz="2400" dirty="0">
                <a:solidFill>
                  <a:schemeClr val="accent6">
                    <a:lumMod val="75000"/>
                  </a:schemeClr>
                </a:solidFill>
              </a:rPr>
              <a:t>صور</a:t>
            </a:r>
            <a:r>
              <a:rPr lang="ar-AE" sz="2400" dirty="0"/>
              <a:t>،"</a:t>
            </a:r>
            <a:r>
              <a:rPr lang="ar-SA" sz="2400" dirty="0"/>
              <a:t> </a:t>
            </a:r>
            <a:r>
              <a:rPr lang="ar-AE" sz="2400" dirty="0"/>
              <a:t> و"</a:t>
            </a:r>
            <a:r>
              <a:rPr lang="ar-AE" sz="2400" dirty="0">
                <a:solidFill>
                  <a:schemeClr val="accent6">
                    <a:lumMod val="75000"/>
                  </a:schemeClr>
                </a:solidFill>
              </a:rPr>
              <a:t>أشكال</a:t>
            </a:r>
            <a:r>
              <a:rPr lang="ar-AE" sz="2400" dirty="0"/>
              <a:t>،" و"</a:t>
            </a:r>
            <a:r>
              <a:rPr lang="ar-AE" sz="2400" dirty="0">
                <a:solidFill>
                  <a:schemeClr val="accent6">
                    <a:lumMod val="75000"/>
                  </a:schemeClr>
                </a:solidFill>
              </a:rPr>
              <a:t>ملفات صوتية</a:t>
            </a:r>
            <a:r>
              <a:rPr lang="ar-AE" sz="2400" dirty="0"/>
              <a:t>،" و"</a:t>
            </a:r>
            <a:r>
              <a:rPr lang="ar-AE" sz="2400" dirty="0">
                <a:solidFill>
                  <a:schemeClr val="accent6">
                    <a:lumMod val="75000"/>
                  </a:schemeClr>
                </a:solidFill>
              </a:rPr>
              <a:t>ملفات فيديو</a:t>
            </a:r>
            <a:r>
              <a:rPr lang="ar-AE" sz="2400" dirty="0"/>
              <a:t>" ... إلخ. كما تمكنك من إضافة تسجيل الشاشة إلى عرضك</a:t>
            </a:r>
            <a:r>
              <a:rPr lang="ar-SA" sz="2400" dirty="0"/>
              <a:t> </a:t>
            </a:r>
            <a:r>
              <a:rPr lang="ar-AE" sz="2400" dirty="0"/>
              <a:t>التقديمي. </a:t>
            </a:r>
            <a:endParaRPr lang="ar-SA" sz="2400" dirty="0"/>
          </a:p>
          <a:p>
            <a:pPr algn="just"/>
            <a:r>
              <a:rPr lang="ar-AE" sz="2400" dirty="0"/>
              <a:t>سنتعرف في هذه </a:t>
            </a:r>
            <a:r>
              <a:rPr lang="ar-SA" sz="2400" dirty="0"/>
              <a:t>المحاضرة</a:t>
            </a:r>
            <a:r>
              <a:rPr lang="ar-AE" sz="2400" dirty="0"/>
              <a:t> على المجموعات التالية:</a:t>
            </a:r>
          </a:p>
        </p:txBody>
      </p:sp>
      <p:pic>
        <p:nvPicPr>
          <p:cNvPr id="6" name="Picture 5" descr="Graphical user interface, application, table, Excel&#10;&#10;Description automatically generated">
            <a:extLst>
              <a:ext uri="{FF2B5EF4-FFF2-40B4-BE49-F238E27FC236}">
                <a16:creationId xmlns:a16="http://schemas.microsoft.com/office/drawing/2014/main" id="{44AD255B-E95F-4831-88EE-F61E44039389}"/>
              </a:ext>
            </a:extLst>
          </p:cNvPr>
          <p:cNvPicPr>
            <a:picLocks noChangeAspect="1"/>
          </p:cNvPicPr>
          <p:nvPr/>
        </p:nvPicPr>
        <p:blipFill>
          <a:blip r:embed="rId2"/>
          <a:stretch>
            <a:fillRect/>
          </a:stretch>
        </p:blipFill>
        <p:spPr>
          <a:xfrm>
            <a:off x="228600" y="2695238"/>
            <a:ext cx="8686800" cy="3978275"/>
          </a:xfrm>
          <a:prstGeom prst="rect">
            <a:avLst/>
          </a:prstGeom>
        </p:spPr>
      </p:pic>
      <p:sp>
        <p:nvSpPr>
          <p:cNvPr id="4" name="Slide Number Placeholder 3">
            <a:extLst>
              <a:ext uri="{FF2B5EF4-FFF2-40B4-BE49-F238E27FC236}">
                <a16:creationId xmlns:a16="http://schemas.microsoft.com/office/drawing/2014/main" id="{DB3C350D-630D-46BE-AB88-0F7EDE7DB3E9}"/>
              </a:ext>
            </a:extLst>
          </p:cNvPr>
          <p:cNvSpPr>
            <a:spLocks noGrp="1"/>
          </p:cNvSpPr>
          <p:nvPr>
            <p:ph type="sldNum" sz="quarter" idx="12"/>
          </p:nvPr>
        </p:nvSpPr>
        <p:spPr/>
        <p:txBody>
          <a:bodyPr/>
          <a:lstStyle/>
          <a:p>
            <a:fld id="{5B1FFCDC-02D3-4D4E-9232-D72EE9C3B9A3}" type="slidenum">
              <a:rPr lang="en-US" smtClean="0"/>
              <a:pPr/>
              <a:t>37</a:t>
            </a:fld>
            <a:endParaRPr lang="en-US" dirty="0"/>
          </a:p>
        </p:txBody>
      </p:sp>
    </p:spTree>
    <p:extLst>
      <p:ext uri="{BB962C8B-B14F-4D97-AF65-F5344CB8AC3E}">
        <p14:creationId xmlns:p14="http://schemas.microsoft.com/office/powerpoint/2010/main" val="1097634597"/>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DCFF2-8EFD-4464-A2A8-1AD3F6AD1D11}"/>
              </a:ext>
            </a:extLst>
          </p:cNvPr>
          <p:cNvSpPr>
            <a:spLocks noGrp="1"/>
          </p:cNvSpPr>
          <p:nvPr>
            <p:ph type="title"/>
          </p:nvPr>
        </p:nvSpPr>
        <p:spPr/>
        <p:txBody>
          <a:bodyPr/>
          <a:lstStyle/>
          <a:p>
            <a:r>
              <a:rPr lang="ar-AE" dirty="0"/>
              <a:t>مجموعة "جداول"</a:t>
            </a:r>
          </a:p>
        </p:txBody>
      </p:sp>
      <p:pic>
        <p:nvPicPr>
          <p:cNvPr id="6" name="Content Placeholder 5" descr="Graphical user interface, text&#10;&#10;Description automatically generated">
            <a:extLst>
              <a:ext uri="{FF2B5EF4-FFF2-40B4-BE49-F238E27FC236}">
                <a16:creationId xmlns:a16="http://schemas.microsoft.com/office/drawing/2014/main" id="{11096681-04C2-45CF-BFEF-BC38505C51E1}"/>
              </a:ext>
            </a:extLst>
          </p:cNvPr>
          <p:cNvPicPr>
            <a:picLocks noGrp="1" noChangeAspect="1"/>
          </p:cNvPicPr>
          <p:nvPr>
            <p:ph idx="1"/>
          </p:nvPr>
        </p:nvPicPr>
        <p:blipFill>
          <a:blip r:embed="rId2"/>
          <a:stretch>
            <a:fillRect/>
          </a:stretch>
        </p:blipFill>
        <p:spPr>
          <a:xfrm>
            <a:off x="73105" y="1680048"/>
            <a:ext cx="8866614" cy="4305598"/>
          </a:xfrm>
        </p:spPr>
      </p:pic>
      <p:sp>
        <p:nvSpPr>
          <p:cNvPr id="4" name="Slide Number Placeholder 3">
            <a:extLst>
              <a:ext uri="{FF2B5EF4-FFF2-40B4-BE49-F238E27FC236}">
                <a16:creationId xmlns:a16="http://schemas.microsoft.com/office/drawing/2014/main" id="{51D4C606-06F2-4FE2-A745-DDFFDFAEE62C}"/>
              </a:ext>
            </a:extLst>
          </p:cNvPr>
          <p:cNvSpPr>
            <a:spLocks noGrp="1"/>
          </p:cNvSpPr>
          <p:nvPr>
            <p:ph type="sldNum" sz="quarter" idx="12"/>
          </p:nvPr>
        </p:nvSpPr>
        <p:spPr/>
        <p:txBody>
          <a:bodyPr/>
          <a:lstStyle/>
          <a:p>
            <a:fld id="{5B1FFCDC-02D3-4D4E-9232-D72EE9C3B9A3}" type="slidenum">
              <a:rPr lang="en-US" smtClean="0"/>
              <a:pPr/>
              <a:t>38</a:t>
            </a:fld>
            <a:endParaRPr lang="en-US" dirty="0"/>
          </a:p>
        </p:txBody>
      </p:sp>
    </p:spTree>
    <p:extLst>
      <p:ext uri="{BB962C8B-B14F-4D97-AF65-F5344CB8AC3E}">
        <p14:creationId xmlns:p14="http://schemas.microsoft.com/office/powerpoint/2010/main" val="87744326"/>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68BF1-364E-4875-88AD-B50A3FADAE30}"/>
              </a:ext>
            </a:extLst>
          </p:cNvPr>
          <p:cNvSpPr>
            <a:spLocks noGrp="1"/>
          </p:cNvSpPr>
          <p:nvPr>
            <p:ph type="title"/>
          </p:nvPr>
        </p:nvSpPr>
        <p:spPr>
          <a:xfrm>
            <a:off x="457200" y="274638"/>
            <a:ext cx="8229600" cy="795405"/>
          </a:xfrm>
        </p:spPr>
        <p:txBody>
          <a:bodyPr/>
          <a:lstStyle/>
          <a:p>
            <a:r>
              <a:rPr lang="ar-AE" dirty="0"/>
              <a:t>مجموعة "ارتباطات"</a:t>
            </a:r>
          </a:p>
        </p:txBody>
      </p:sp>
      <p:sp>
        <p:nvSpPr>
          <p:cNvPr id="3" name="Content Placeholder 2">
            <a:extLst>
              <a:ext uri="{FF2B5EF4-FFF2-40B4-BE49-F238E27FC236}">
                <a16:creationId xmlns:a16="http://schemas.microsoft.com/office/drawing/2014/main" id="{D31AFBA1-2EFE-4E25-90BF-82427B6765E5}"/>
              </a:ext>
            </a:extLst>
          </p:cNvPr>
          <p:cNvSpPr>
            <a:spLocks noGrp="1"/>
          </p:cNvSpPr>
          <p:nvPr>
            <p:ph idx="1"/>
          </p:nvPr>
        </p:nvSpPr>
        <p:spPr>
          <a:xfrm>
            <a:off x="457200" y="1503723"/>
            <a:ext cx="8229600" cy="1735588"/>
          </a:xfrm>
        </p:spPr>
        <p:txBody>
          <a:bodyPr/>
          <a:lstStyle/>
          <a:p>
            <a:r>
              <a:rPr lang="ar-AE" sz="2800" dirty="0"/>
              <a:t>تمكنك الأوامر الموجودة في مجموعة "</a:t>
            </a:r>
            <a:r>
              <a:rPr lang="ar-AE" sz="2800" b="1" dirty="0">
                <a:solidFill>
                  <a:schemeClr val="accent6">
                    <a:lumMod val="75000"/>
                  </a:schemeClr>
                </a:solidFill>
              </a:rPr>
              <a:t>ارتباطات</a:t>
            </a:r>
            <a:r>
              <a:rPr lang="ar-AE" sz="2800" dirty="0"/>
              <a:t>" بعلامة التبويب "</a:t>
            </a:r>
            <a:r>
              <a:rPr lang="ar-AE" sz="2800" b="1" dirty="0">
                <a:solidFill>
                  <a:schemeClr val="accent6">
                    <a:lumMod val="75000"/>
                  </a:schemeClr>
                </a:solidFill>
              </a:rPr>
              <a:t>إدراج</a:t>
            </a:r>
            <a:r>
              <a:rPr lang="ar-AE" sz="2800" dirty="0"/>
              <a:t>" من إنشاء</a:t>
            </a:r>
            <a:r>
              <a:rPr lang="ar-SA" sz="2800" dirty="0"/>
              <a:t> </a:t>
            </a:r>
            <a:r>
              <a:rPr lang="ar-AE" sz="2800" dirty="0"/>
              <a:t>ارتباطات وتعيين إجراءات للأشكال أو النصوص في شريحة العرض</a:t>
            </a:r>
            <a:r>
              <a:rPr lang="ar-SA" sz="2800" dirty="0"/>
              <a:t>.</a:t>
            </a:r>
            <a:endParaRPr lang="ar-AE" sz="2800" dirty="0"/>
          </a:p>
        </p:txBody>
      </p:sp>
      <p:sp>
        <p:nvSpPr>
          <p:cNvPr id="4" name="Slide Number Placeholder 3">
            <a:extLst>
              <a:ext uri="{FF2B5EF4-FFF2-40B4-BE49-F238E27FC236}">
                <a16:creationId xmlns:a16="http://schemas.microsoft.com/office/drawing/2014/main" id="{18B046B7-236C-48FF-B74B-D0599A06C2BC}"/>
              </a:ext>
            </a:extLst>
          </p:cNvPr>
          <p:cNvSpPr>
            <a:spLocks noGrp="1"/>
          </p:cNvSpPr>
          <p:nvPr>
            <p:ph type="sldNum" sz="quarter" idx="12"/>
          </p:nvPr>
        </p:nvSpPr>
        <p:spPr/>
        <p:txBody>
          <a:bodyPr/>
          <a:lstStyle/>
          <a:p>
            <a:fld id="{5B1FFCDC-02D3-4D4E-9232-D72EE9C3B9A3}" type="slidenum">
              <a:rPr lang="en-US" smtClean="0"/>
              <a:pPr/>
              <a:t>39</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F921594D-232A-433A-A208-032391DD56CC}"/>
              </a:ext>
            </a:extLst>
          </p:cNvPr>
          <p:cNvPicPr>
            <a:picLocks noChangeAspect="1"/>
          </p:cNvPicPr>
          <p:nvPr/>
        </p:nvPicPr>
        <p:blipFill>
          <a:blip r:embed="rId2"/>
          <a:stretch>
            <a:fillRect/>
          </a:stretch>
        </p:blipFill>
        <p:spPr>
          <a:xfrm>
            <a:off x="3073409" y="3472793"/>
            <a:ext cx="2948011" cy="2650074"/>
          </a:xfrm>
          <a:prstGeom prst="rect">
            <a:avLst/>
          </a:prstGeom>
        </p:spPr>
      </p:pic>
    </p:spTree>
    <p:extLst>
      <p:ext uri="{BB962C8B-B14F-4D97-AF65-F5344CB8AC3E}">
        <p14:creationId xmlns:p14="http://schemas.microsoft.com/office/powerpoint/2010/main" val="144598912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85CCCD0-C8C4-4E43-9468-0383B92F8463}"/>
              </a:ext>
            </a:extLst>
          </p:cNvPr>
          <p:cNvSpPr>
            <a:spLocks noGrp="1"/>
          </p:cNvSpPr>
          <p:nvPr>
            <p:ph type="sldNum" sz="quarter" idx="12"/>
          </p:nvPr>
        </p:nvSpPr>
        <p:spPr/>
        <p:txBody>
          <a:bodyPr/>
          <a:lstStyle/>
          <a:p>
            <a:fld id="{5B1FFCDC-02D3-4D4E-9232-D72EE9C3B9A3}" type="slidenum">
              <a:rPr lang="en-US" smtClean="0"/>
              <a:pPr/>
              <a:t>4</a:t>
            </a:fld>
            <a:endParaRPr lang="en-US" dirty="0"/>
          </a:p>
        </p:txBody>
      </p:sp>
      <p:pic>
        <p:nvPicPr>
          <p:cNvPr id="6" name="Content Placeholder 5">
            <a:extLst>
              <a:ext uri="{FF2B5EF4-FFF2-40B4-BE49-F238E27FC236}">
                <a16:creationId xmlns:a16="http://schemas.microsoft.com/office/drawing/2014/main" id="{AFA4E9E1-B90B-4A41-BE74-D68A292D8C39}"/>
              </a:ext>
            </a:extLst>
          </p:cNvPr>
          <p:cNvPicPr>
            <a:picLocks noGrp="1" noChangeAspect="1"/>
          </p:cNvPicPr>
          <p:nvPr>
            <p:ph idx="4294967295"/>
          </p:nvPr>
        </p:nvPicPr>
        <p:blipFill>
          <a:blip r:embed="rId2"/>
          <a:srcRect/>
          <a:stretch/>
        </p:blipFill>
        <p:spPr>
          <a:xfrm>
            <a:off x="0" y="1646238"/>
            <a:ext cx="9144000" cy="5200650"/>
          </a:xfrm>
        </p:spPr>
      </p:pic>
      <p:sp>
        <p:nvSpPr>
          <p:cNvPr id="7" name="Rectangle 6">
            <a:extLst>
              <a:ext uri="{FF2B5EF4-FFF2-40B4-BE49-F238E27FC236}">
                <a16:creationId xmlns:a16="http://schemas.microsoft.com/office/drawing/2014/main" id="{AC05C1FC-B8F1-42B2-8E3B-DFD46A7035A1}"/>
              </a:ext>
            </a:extLst>
          </p:cNvPr>
          <p:cNvSpPr/>
          <p:nvPr/>
        </p:nvSpPr>
        <p:spPr>
          <a:xfrm>
            <a:off x="-77821" y="0"/>
            <a:ext cx="9221821" cy="1857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a:p>
        </p:txBody>
      </p:sp>
      <p:pic>
        <p:nvPicPr>
          <p:cNvPr id="15" name="Picture 14" descr="Text&#10;&#10;Description automatically generated with medium confidence">
            <a:extLst>
              <a:ext uri="{FF2B5EF4-FFF2-40B4-BE49-F238E27FC236}">
                <a16:creationId xmlns:a16="http://schemas.microsoft.com/office/drawing/2014/main" id="{96019813-6B28-47A1-A0EF-D6B6BAED76E0}"/>
              </a:ext>
            </a:extLst>
          </p:cNvPr>
          <p:cNvPicPr>
            <a:picLocks noChangeAspect="1"/>
          </p:cNvPicPr>
          <p:nvPr/>
        </p:nvPicPr>
        <p:blipFill>
          <a:blip r:embed="rId3"/>
          <a:stretch>
            <a:fillRect/>
          </a:stretch>
        </p:blipFill>
        <p:spPr>
          <a:xfrm>
            <a:off x="-38911" y="103187"/>
            <a:ext cx="9144000" cy="1391478"/>
          </a:xfrm>
          <a:prstGeom prst="rect">
            <a:avLst/>
          </a:prstGeom>
        </p:spPr>
      </p:pic>
      <p:pic>
        <p:nvPicPr>
          <p:cNvPr id="13" name="Picture 12" descr="Text&#10;&#10;Description automatically generated">
            <a:extLst>
              <a:ext uri="{FF2B5EF4-FFF2-40B4-BE49-F238E27FC236}">
                <a16:creationId xmlns:a16="http://schemas.microsoft.com/office/drawing/2014/main" id="{CE5D7CB9-0745-4967-9D47-3A5A46D670F9}"/>
              </a:ext>
            </a:extLst>
          </p:cNvPr>
          <p:cNvPicPr>
            <a:picLocks noChangeAspect="1"/>
          </p:cNvPicPr>
          <p:nvPr/>
        </p:nvPicPr>
        <p:blipFill>
          <a:blip r:embed="rId4"/>
          <a:stretch>
            <a:fillRect/>
          </a:stretch>
        </p:blipFill>
        <p:spPr>
          <a:xfrm>
            <a:off x="-1" y="136525"/>
            <a:ext cx="9066179" cy="1602405"/>
          </a:xfrm>
          <a:prstGeom prst="rect">
            <a:avLst/>
          </a:prstGeom>
        </p:spPr>
      </p:pic>
      <p:pic>
        <p:nvPicPr>
          <p:cNvPr id="11" name="Picture 10" descr="A picture containing Word&#10;&#10;Description automatically generated">
            <a:extLst>
              <a:ext uri="{FF2B5EF4-FFF2-40B4-BE49-F238E27FC236}">
                <a16:creationId xmlns:a16="http://schemas.microsoft.com/office/drawing/2014/main" id="{250BD27A-1792-4A87-89E6-A5FA716996FF}"/>
              </a:ext>
            </a:extLst>
          </p:cNvPr>
          <p:cNvPicPr>
            <a:picLocks noChangeAspect="1"/>
          </p:cNvPicPr>
          <p:nvPr/>
        </p:nvPicPr>
        <p:blipFill>
          <a:blip r:embed="rId5"/>
          <a:stretch>
            <a:fillRect/>
          </a:stretch>
        </p:blipFill>
        <p:spPr>
          <a:xfrm>
            <a:off x="19455" y="328290"/>
            <a:ext cx="9027268" cy="1201401"/>
          </a:xfrm>
          <a:prstGeom prst="rect">
            <a:avLst/>
          </a:prstGeom>
        </p:spPr>
      </p:pic>
      <p:pic>
        <p:nvPicPr>
          <p:cNvPr id="9" name="Picture 8">
            <a:extLst>
              <a:ext uri="{FF2B5EF4-FFF2-40B4-BE49-F238E27FC236}">
                <a16:creationId xmlns:a16="http://schemas.microsoft.com/office/drawing/2014/main" id="{52D657F6-8995-4C9F-AD2B-AECAD12EF61E}"/>
              </a:ext>
            </a:extLst>
          </p:cNvPr>
          <p:cNvPicPr>
            <a:picLocks noChangeAspect="1"/>
          </p:cNvPicPr>
          <p:nvPr/>
        </p:nvPicPr>
        <p:blipFill>
          <a:blip r:embed="rId6"/>
          <a:stretch>
            <a:fillRect/>
          </a:stretch>
        </p:blipFill>
        <p:spPr>
          <a:xfrm>
            <a:off x="-38911" y="412527"/>
            <a:ext cx="9144000" cy="821185"/>
          </a:xfrm>
          <a:prstGeom prst="rect">
            <a:avLst/>
          </a:prstGeom>
        </p:spPr>
      </p:pic>
      <p:pic>
        <p:nvPicPr>
          <p:cNvPr id="5" name="Picture 4" descr="Schematic&#10;&#10;Description automatically generated with low confidence">
            <a:extLst>
              <a:ext uri="{FF2B5EF4-FFF2-40B4-BE49-F238E27FC236}">
                <a16:creationId xmlns:a16="http://schemas.microsoft.com/office/drawing/2014/main" id="{D8D7954E-7AEE-4E3E-948C-DEA93BFC15B8}"/>
              </a:ext>
            </a:extLst>
          </p:cNvPr>
          <p:cNvPicPr>
            <a:picLocks noChangeAspect="1"/>
          </p:cNvPicPr>
          <p:nvPr/>
        </p:nvPicPr>
        <p:blipFill>
          <a:blip r:embed="rId7"/>
          <a:stretch>
            <a:fillRect/>
          </a:stretch>
        </p:blipFill>
        <p:spPr>
          <a:xfrm>
            <a:off x="-38911" y="199231"/>
            <a:ext cx="9144000" cy="1193985"/>
          </a:xfrm>
          <a:prstGeom prst="rect">
            <a:avLst/>
          </a:prstGeom>
        </p:spPr>
      </p:pic>
    </p:spTree>
    <p:extLst>
      <p:ext uri="{BB962C8B-B14F-4D97-AF65-F5344CB8AC3E}">
        <p14:creationId xmlns:p14="http://schemas.microsoft.com/office/powerpoint/2010/main" val="34703121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nodeType="clickEffect">
                                  <p:stCondLst>
                                    <p:cond delay="0"/>
                                  </p:stCondLst>
                                  <p:childTnLst>
                                    <p:animEffect transition="out" filter="wipe(down)">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par>
                          <p:cTn id="31" fill="hold">
                            <p:stCondLst>
                              <p:cond delay="500"/>
                            </p:stCondLst>
                            <p:childTnLst>
                              <p:par>
                                <p:cTn id="32" presetID="2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xit" presetSubtype="4" fill="hold" nodeType="clickEffect">
                                  <p:stCondLst>
                                    <p:cond delay="0"/>
                                  </p:stCondLst>
                                  <p:childTnLst>
                                    <p:animEffect transition="out" filter="wipe(down)">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35977-F249-4067-8527-B7AA2A298090}"/>
              </a:ext>
            </a:extLst>
          </p:cNvPr>
          <p:cNvSpPr>
            <a:spLocks noGrp="1"/>
          </p:cNvSpPr>
          <p:nvPr>
            <p:ph type="title"/>
          </p:nvPr>
        </p:nvSpPr>
        <p:spPr>
          <a:xfrm>
            <a:off x="457200" y="107342"/>
            <a:ext cx="8229600" cy="824588"/>
          </a:xfrm>
        </p:spPr>
        <p:txBody>
          <a:bodyPr/>
          <a:lstStyle/>
          <a:p>
            <a:r>
              <a:rPr lang="ar-AE" dirty="0"/>
              <a:t>إدراج ارتباط تشعبي</a:t>
            </a:r>
          </a:p>
        </p:txBody>
      </p:sp>
      <p:pic>
        <p:nvPicPr>
          <p:cNvPr id="6" name="Content Placeholder 5" descr="Graphical user interface, text, application&#10;&#10;Description automatically generated">
            <a:extLst>
              <a:ext uri="{FF2B5EF4-FFF2-40B4-BE49-F238E27FC236}">
                <a16:creationId xmlns:a16="http://schemas.microsoft.com/office/drawing/2014/main" id="{5539D7BA-FB2A-4298-BC57-8B317953BDAB}"/>
              </a:ext>
            </a:extLst>
          </p:cNvPr>
          <p:cNvPicPr>
            <a:picLocks noGrp="1" noChangeAspect="1"/>
          </p:cNvPicPr>
          <p:nvPr>
            <p:ph idx="1"/>
          </p:nvPr>
        </p:nvPicPr>
        <p:blipFill>
          <a:blip r:embed="rId2"/>
          <a:stretch>
            <a:fillRect/>
          </a:stretch>
        </p:blipFill>
        <p:spPr>
          <a:xfrm>
            <a:off x="457200" y="1306459"/>
            <a:ext cx="8686800" cy="5434431"/>
          </a:xfrm>
        </p:spPr>
      </p:pic>
      <p:sp>
        <p:nvSpPr>
          <p:cNvPr id="7" name="Rectangle 6">
            <a:extLst>
              <a:ext uri="{FF2B5EF4-FFF2-40B4-BE49-F238E27FC236}">
                <a16:creationId xmlns:a16="http://schemas.microsoft.com/office/drawing/2014/main" id="{485452B5-1D69-42B2-8709-DFFA1ECC48D9}"/>
              </a:ext>
            </a:extLst>
          </p:cNvPr>
          <p:cNvSpPr/>
          <p:nvPr/>
        </p:nvSpPr>
        <p:spPr>
          <a:xfrm>
            <a:off x="6410528" y="6492874"/>
            <a:ext cx="2733471" cy="365125"/>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ar-AE"/>
          </a:p>
        </p:txBody>
      </p:sp>
      <p:sp>
        <p:nvSpPr>
          <p:cNvPr id="4" name="Slide Number Placeholder 3">
            <a:extLst>
              <a:ext uri="{FF2B5EF4-FFF2-40B4-BE49-F238E27FC236}">
                <a16:creationId xmlns:a16="http://schemas.microsoft.com/office/drawing/2014/main" id="{DD19D2E2-C4B3-4957-A3A1-1289E5F3C2C8}"/>
              </a:ext>
            </a:extLst>
          </p:cNvPr>
          <p:cNvSpPr>
            <a:spLocks noGrp="1"/>
          </p:cNvSpPr>
          <p:nvPr>
            <p:ph type="sldNum" sz="quarter" idx="12"/>
          </p:nvPr>
        </p:nvSpPr>
        <p:spPr/>
        <p:txBody>
          <a:bodyPr/>
          <a:lstStyle/>
          <a:p>
            <a:fld id="{5B1FFCDC-02D3-4D4E-9232-D72EE9C3B9A3}" type="slidenum">
              <a:rPr lang="en-US" smtClean="0"/>
              <a:pPr/>
              <a:t>40</a:t>
            </a:fld>
            <a:endParaRPr lang="en-US" dirty="0"/>
          </a:p>
        </p:txBody>
      </p:sp>
    </p:spTree>
    <p:extLst>
      <p:ext uri="{BB962C8B-B14F-4D97-AF65-F5344CB8AC3E}">
        <p14:creationId xmlns:p14="http://schemas.microsoft.com/office/powerpoint/2010/main" val="530487332"/>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46040-A960-4C4D-95E3-8E38FE4B6A08}"/>
              </a:ext>
            </a:extLst>
          </p:cNvPr>
          <p:cNvSpPr>
            <a:spLocks noGrp="1"/>
          </p:cNvSpPr>
          <p:nvPr>
            <p:ph type="title"/>
          </p:nvPr>
        </p:nvSpPr>
        <p:spPr/>
        <p:txBody>
          <a:bodyPr/>
          <a:lstStyle/>
          <a:p>
            <a:r>
              <a:rPr lang="ar-AE" dirty="0"/>
              <a:t>تعيين إجراءات</a:t>
            </a:r>
          </a:p>
        </p:txBody>
      </p:sp>
      <p:pic>
        <p:nvPicPr>
          <p:cNvPr id="10" name="Content Placeholder 9" descr="Graphical user interface, text, application&#10;&#10;Description automatically generated">
            <a:extLst>
              <a:ext uri="{FF2B5EF4-FFF2-40B4-BE49-F238E27FC236}">
                <a16:creationId xmlns:a16="http://schemas.microsoft.com/office/drawing/2014/main" id="{573D8B50-D0D9-447A-B5B9-0DB37634A2EF}"/>
              </a:ext>
            </a:extLst>
          </p:cNvPr>
          <p:cNvPicPr>
            <a:picLocks noGrp="1" noChangeAspect="1"/>
          </p:cNvPicPr>
          <p:nvPr>
            <p:ph idx="1"/>
          </p:nvPr>
        </p:nvPicPr>
        <p:blipFill>
          <a:blip r:embed="rId2"/>
          <a:stretch>
            <a:fillRect/>
          </a:stretch>
        </p:blipFill>
        <p:spPr>
          <a:xfrm>
            <a:off x="193860" y="1752600"/>
            <a:ext cx="8950140" cy="4689036"/>
          </a:xfrm>
        </p:spPr>
      </p:pic>
      <p:sp>
        <p:nvSpPr>
          <p:cNvPr id="4" name="Slide Number Placeholder 3">
            <a:extLst>
              <a:ext uri="{FF2B5EF4-FFF2-40B4-BE49-F238E27FC236}">
                <a16:creationId xmlns:a16="http://schemas.microsoft.com/office/drawing/2014/main" id="{2BC4A446-9EB4-4D99-B7E4-F3CA5C44CC85}"/>
              </a:ext>
            </a:extLst>
          </p:cNvPr>
          <p:cNvSpPr>
            <a:spLocks noGrp="1"/>
          </p:cNvSpPr>
          <p:nvPr>
            <p:ph type="sldNum" sz="quarter" idx="12"/>
          </p:nvPr>
        </p:nvSpPr>
        <p:spPr/>
        <p:txBody>
          <a:bodyPr/>
          <a:lstStyle/>
          <a:p>
            <a:fld id="{5B1FFCDC-02D3-4D4E-9232-D72EE9C3B9A3}" type="slidenum">
              <a:rPr lang="en-US" smtClean="0"/>
              <a:pPr/>
              <a:t>41</a:t>
            </a:fld>
            <a:endParaRPr lang="en-US" dirty="0"/>
          </a:p>
        </p:txBody>
      </p:sp>
    </p:spTree>
    <p:extLst>
      <p:ext uri="{BB962C8B-B14F-4D97-AF65-F5344CB8AC3E}">
        <p14:creationId xmlns:p14="http://schemas.microsoft.com/office/powerpoint/2010/main" val="393939687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69FE4-9681-4947-8DB4-3890CB9960AC}"/>
              </a:ext>
            </a:extLst>
          </p:cNvPr>
          <p:cNvSpPr>
            <a:spLocks noGrp="1"/>
          </p:cNvSpPr>
          <p:nvPr>
            <p:ph type="title"/>
          </p:nvPr>
        </p:nvSpPr>
        <p:spPr>
          <a:xfrm>
            <a:off x="457200" y="274638"/>
            <a:ext cx="8229600" cy="766222"/>
          </a:xfrm>
        </p:spPr>
        <p:txBody>
          <a:bodyPr/>
          <a:lstStyle/>
          <a:p>
            <a:r>
              <a:rPr lang="ar-AE" dirty="0"/>
              <a:t>مجموعة "نص"</a:t>
            </a:r>
          </a:p>
        </p:txBody>
      </p:sp>
      <p:sp>
        <p:nvSpPr>
          <p:cNvPr id="3" name="Content Placeholder 2">
            <a:extLst>
              <a:ext uri="{FF2B5EF4-FFF2-40B4-BE49-F238E27FC236}">
                <a16:creationId xmlns:a16="http://schemas.microsoft.com/office/drawing/2014/main" id="{2CFF61B9-4683-4F4F-9950-EC9076F1E817}"/>
              </a:ext>
            </a:extLst>
          </p:cNvPr>
          <p:cNvSpPr>
            <a:spLocks noGrp="1"/>
          </p:cNvSpPr>
          <p:nvPr>
            <p:ph idx="1"/>
          </p:nvPr>
        </p:nvSpPr>
        <p:spPr>
          <a:xfrm>
            <a:off x="457200" y="2047268"/>
            <a:ext cx="8229600" cy="929395"/>
          </a:xfrm>
        </p:spPr>
        <p:txBody>
          <a:bodyPr/>
          <a:lstStyle/>
          <a:p>
            <a:r>
              <a:rPr lang="ar-AE" sz="2400" dirty="0"/>
              <a:t>تمكنك الأوامر الموجود في مجموعة "</a:t>
            </a:r>
            <a:r>
              <a:rPr lang="ar-AE" sz="2400" b="1" dirty="0">
                <a:solidFill>
                  <a:schemeClr val="accent6">
                    <a:lumMod val="75000"/>
                  </a:schemeClr>
                </a:solidFill>
              </a:rPr>
              <a:t>نص</a:t>
            </a:r>
            <a:r>
              <a:rPr lang="ar-AE" sz="2400" dirty="0"/>
              <a:t>" من علامة التبويب "</a:t>
            </a:r>
            <a:r>
              <a:rPr lang="ar-AE" sz="2400" b="1" dirty="0">
                <a:solidFill>
                  <a:schemeClr val="accent6">
                    <a:lumMod val="75000"/>
                  </a:schemeClr>
                </a:solidFill>
              </a:rPr>
              <a:t>إدراج</a:t>
            </a:r>
            <a:r>
              <a:rPr lang="ar-AE" sz="2400" dirty="0"/>
              <a:t>" من إدراج</a:t>
            </a:r>
            <a:r>
              <a:rPr lang="ar-SA" sz="2400" dirty="0"/>
              <a:t> </a:t>
            </a:r>
            <a:r>
              <a:rPr lang="ar-AE" sz="2400" dirty="0"/>
              <a:t>مربع نص، ورأس صفحة وتذييلها ... إلخ إلى شريحة العرض</a:t>
            </a:r>
          </a:p>
        </p:txBody>
      </p:sp>
      <p:sp>
        <p:nvSpPr>
          <p:cNvPr id="4" name="Slide Number Placeholder 3">
            <a:extLst>
              <a:ext uri="{FF2B5EF4-FFF2-40B4-BE49-F238E27FC236}">
                <a16:creationId xmlns:a16="http://schemas.microsoft.com/office/drawing/2014/main" id="{9FCF78DA-5723-4CEC-B72A-439F745BC920}"/>
              </a:ext>
            </a:extLst>
          </p:cNvPr>
          <p:cNvSpPr>
            <a:spLocks noGrp="1"/>
          </p:cNvSpPr>
          <p:nvPr>
            <p:ph type="sldNum" sz="quarter" idx="12"/>
          </p:nvPr>
        </p:nvSpPr>
        <p:spPr/>
        <p:txBody>
          <a:bodyPr/>
          <a:lstStyle/>
          <a:p>
            <a:fld id="{5B1FFCDC-02D3-4D4E-9232-D72EE9C3B9A3}" type="slidenum">
              <a:rPr lang="en-US" smtClean="0"/>
              <a:pPr/>
              <a:t>42</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378E247B-2E68-4624-8D1E-B94C56569A43}"/>
              </a:ext>
            </a:extLst>
          </p:cNvPr>
          <p:cNvPicPr>
            <a:picLocks noChangeAspect="1"/>
          </p:cNvPicPr>
          <p:nvPr/>
        </p:nvPicPr>
        <p:blipFill>
          <a:blip r:embed="rId2"/>
          <a:stretch>
            <a:fillRect/>
          </a:stretch>
        </p:blipFill>
        <p:spPr>
          <a:xfrm>
            <a:off x="1921323" y="3429000"/>
            <a:ext cx="5545294" cy="2172384"/>
          </a:xfrm>
          <a:prstGeom prst="rect">
            <a:avLst/>
          </a:prstGeom>
        </p:spPr>
      </p:pic>
    </p:spTree>
    <p:extLst>
      <p:ext uri="{BB962C8B-B14F-4D97-AF65-F5344CB8AC3E}">
        <p14:creationId xmlns:p14="http://schemas.microsoft.com/office/powerpoint/2010/main" val="3826259134"/>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E39C4-7BD9-45C4-B7E7-31202F2FE6A7}"/>
              </a:ext>
            </a:extLst>
          </p:cNvPr>
          <p:cNvSpPr>
            <a:spLocks noGrp="1"/>
          </p:cNvSpPr>
          <p:nvPr>
            <p:ph type="title"/>
          </p:nvPr>
        </p:nvSpPr>
        <p:spPr/>
        <p:txBody>
          <a:bodyPr/>
          <a:lstStyle/>
          <a:p>
            <a:r>
              <a:rPr lang="ar-AE" dirty="0"/>
              <a:t>إدراج مربع نص</a:t>
            </a:r>
          </a:p>
        </p:txBody>
      </p:sp>
      <p:pic>
        <p:nvPicPr>
          <p:cNvPr id="6" name="Content Placeholder 5" descr="Graphical user interface, application&#10;&#10;Description automatically generated">
            <a:extLst>
              <a:ext uri="{FF2B5EF4-FFF2-40B4-BE49-F238E27FC236}">
                <a16:creationId xmlns:a16="http://schemas.microsoft.com/office/drawing/2014/main" id="{DCE3B945-A644-476F-835E-A2173C1B82F0}"/>
              </a:ext>
            </a:extLst>
          </p:cNvPr>
          <p:cNvPicPr>
            <a:picLocks noGrp="1" noChangeAspect="1"/>
          </p:cNvPicPr>
          <p:nvPr>
            <p:ph idx="1"/>
          </p:nvPr>
        </p:nvPicPr>
        <p:blipFill>
          <a:blip r:embed="rId2"/>
          <a:stretch>
            <a:fillRect/>
          </a:stretch>
        </p:blipFill>
        <p:spPr>
          <a:xfrm>
            <a:off x="189302" y="1888106"/>
            <a:ext cx="8765396" cy="3807100"/>
          </a:xfrm>
        </p:spPr>
      </p:pic>
      <p:sp>
        <p:nvSpPr>
          <p:cNvPr id="4" name="Slide Number Placeholder 3">
            <a:extLst>
              <a:ext uri="{FF2B5EF4-FFF2-40B4-BE49-F238E27FC236}">
                <a16:creationId xmlns:a16="http://schemas.microsoft.com/office/drawing/2014/main" id="{2FF094A1-A93C-4DD1-9505-DD27FBA6BA07}"/>
              </a:ext>
            </a:extLst>
          </p:cNvPr>
          <p:cNvSpPr>
            <a:spLocks noGrp="1"/>
          </p:cNvSpPr>
          <p:nvPr>
            <p:ph type="sldNum" sz="quarter" idx="12"/>
          </p:nvPr>
        </p:nvSpPr>
        <p:spPr/>
        <p:txBody>
          <a:bodyPr/>
          <a:lstStyle/>
          <a:p>
            <a:fld id="{5B1FFCDC-02D3-4D4E-9232-D72EE9C3B9A3}" type="slidenum">
              <a:rPr lang="en-US" smtClean="0"/>
              <a:pPr/>
              <a:t>43</a:t>
            </a:fld>
            <a:endParaRPr lang="en-US" dirty="0"/>
          </a:p>
        </p:txBody>
      </p:sp>
    </p:spTree>
    <p:extLst>
      <p:ext uri="{BB962C8B-B14F-4D97-AF65-F5344CB8AC3E}">
        <p14:creationId xmlns:p14="http://schemas.microsoft.com/office/powerpoint/2010/main" val="658747350"/>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1C64-E063-438B-8A1A-69B86A63A1FE}"/>
              </a:ext>
            </a:extLst>
          </p:cNvPr>
          <p:cNvSpPr>
            <a:spLocks noGrp="1"/>
          </p:cNvSpPr>
          <p:nvPr>
            <p:ph type="title"/>
          </p:nvPr>
        </p:nvSpPr>
        <p:spPr>
          <a:xfrm>
            <a:off x="457200" y="136525"/>
            <a:ext cx="8229600" cy="414676"/>
          </a:xfrm>
        </p:spPr>
        <p:txBody>
          <a:bodyPr/>
          <a:lstStyle/>
          <a:p>
            <a:r>
              <a:rPr lang="ar-AE" dirty="0"/>
              <a:t>إدراج رأس وتذييل</a:t>
            </a:r>
          </a:p>
        </p:txBody>
      </p:sp>
      <p:pic>
        <p:nvPicPr>
          <p:cNvPr id="6" name="Content Placeholder 5" descr="Graphical user interface, application&#10;&#10;Description automatically generated">
            <a:extLst>
              <a:ext uri="{FF2B5EF4-FFF2-40B4-BE49-F238E27FC236}">
                <a16:creationId xmlns:a16="http://schemas.microsoft.com/office/drawing/2014/main" id="{E0403C6A-0D25-4671-A829-BACA8CE12DDF}"/>
              </a:ext>
            </a:extLst>
          </p:cNvPr>
          <p:cNvPicPr>
            <a:picLocks noGrp="1" noChangeAspect="1"/>
          </p:cNvPicPr>
          <p:nvPr>
            <p:ph idx="1"/>
          </p:nvPr>
        </p:nvPicPr>
        <p:blipFill>
          <a:blip r:embed="rId2"/>
          <a:stretch>
            <a:fillRect/>
          </a:stretch>
        </p:blipFill>
        <p:spPr>
          <a:xfrm>
            <a:off x="116732" y="793317"/>
            <a:ext cx="8715983" cy="6064683"/>
          </a:xfrm>
        </p:spPr>
      </p:pic>
      <p:sp>
        <p:nvSpPr>
          <p:cNvPr id="4" name="Slide Number Placeholder 3">
            <a:extLst>
              <a:ext uri="{FF2B5EF4-FFF2-40B4-BE49-F238E27FC236}">
                <a16:creationId xmlns:a16="http://schemas.microsoft.com/office/drawing/2014/main" id="{C08CDF04-6D87-4FAE-A523-92431BCEC75E}"/>
              </a:ext>
            </a:extLst>
          </p:cNvPr>
          <p:cNvSpPr>
            <a:spLocks noGrp="1"/>
          </p:cNvSpPr>
          <p:nvPr>
            <p:ph type="sldNum" sz="quarter" idx="12"/>
          </p:nvPr>
        </p:nvSpPr>
        <p:spPr/>
        <p:txBody>
          <a:bodyPr/>
          <a:lstStyle/>
          <a:p>
            <a:fld id="{5B1FFCDC-02D3-4D4E-9232-D72EE9C3B9A3}" type="slidenum">
              <a:rPr lang="en-US" smtClean="0"/>
              <a:pPr/>
              <a:t>44</a:t>
            </a:fld>
            <a:endParaRPr lang="en-US" dirty="0"/>
          </a:p>
        </p:txBody>
      </p:sp>
    </p:spTree>
    <p:extLst>
      <p:ext uri="{BB962C8B-B14F-4D97-AF65-F5344CB8AC3E}">
        <p14:creationId xmlns:p14="http://schemas.microsoft.com/office/powerpoint/2010/main" val="1777089625"/>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7D61-0DD6-4823-A0FE-7E95B6194FA4}"/>
              </a:ext>
            </a:extLst>
          </p:cNvPr>
          <p:cNvSpPr>
            <a:spLocks noGrp="1"/>
          </p:cNvSpPr>
          <p:nvPr>
            <p:ph type="title"/>
          </p:nvPr>
        </p:nvSpPr>
        <p:spPr/>
        <p:txBody>
          <a:bodyPr/>
          <a:lstStyle/>
          <a:p>
            <a:r>
              <a:rPr lang="ar-AE" dirty="0"/>
              <a:t>مجموعة "وسائط"</a:t>
            </a:r>
          </a:p>
        </p:txBody>
      </p:sp>
      <p:sp>
        <p:nvSpPr>
          <p:cNvPr id="3" name="Content Placeholder 2">
            <a:extLst>
              <a:ext uri="{FF2B5EF4-FFF2-40B4-BE49-F238E27FC236}">
                <a16:creationId xmlns:a16="http://schemas.microsoft.com/office/drawing/2014/main" id="{8F6E6B92-3CC6-4F57-8C37-3B5C4B225B30}"/>
              </a:ext>
            </a:extLst>
          </p:cNvPr>
          <p:cNvSpPr>
            <a:spLocks noGrp="1"/>
          </p:cNvSpPr>
          <p:nvPr>
            <p:ph idx="1"/>
          </p:nvPr>
        </p:nvSpPr>
        <p:spPr>
          <a:xfrm>
            <a:off x="556563" y="1595502"/>
            <a:ext cx="8229600" cy="793207"/>
          </a:xfrm>
        </p:spPr>
        <p:txBody>
          <a:bodyPr/>
          <a:lstStyle/>
          <a:p>
            <a:pPr algn="just"/>
            <a:r>
              <a:rPr lang="ar-AE" sz="2400" dirty="0"/>
              <a:t>تمكنك الأوامر الموجودة ضمن مجموعة </a:t>
            </a:r>
            <a:r>
              <a:rPr lang="ar-AE" sz="2400" b="1" dirty="0">
                <a:solidFill>
                  <a:schemeClr val="accent6">
                    <a:lumMod val="75000"/>
                  </a:schemeClr>
                </a:solidFill>
              </a:rPr>
              <a:t>وسائط</a:t>
            </a:r>
            <a:r>
              <a:rPr lang="ar-AE" sz="2400" dirty="0"/>
              <a:t> في علامة التبويب "</a:t>
            </a:r>
            <a:r>
              <a:rPr lang="ar-AE" sz="2400" b="1" dirty="0">
                <a:solidFill>
                  <a:schemeClr val="accent6">
                    <a:lumMod val="75000"/>
                  </a:schemeClr>
                </a:solidFill>
              </a:rPr>
              <a:t>إدراج</a:t>
            </a:r>
            <a:r>
              <a:rPr lang="ar-AE" sz="2400" dirty="0"/>
              <a:t>" من إدراج</a:t>
            </a:r>
            <a:r>
              <a:rPr lang="ar-SA" sz="2400" dirty="0"/>
              <a:t> </a:t>
            </a:r>
            <a:r>
              <a:rPr lang="ar-AE" sz="2400" dirty="0"/>
              <a:t>ملفات صوتية وفيديو في العرض التقديمي. ويساعدك إضافة ملفات صوتية وفيديو</a:t>
            </a:r>
            <a:r>
              <a:rPr lang="ar-SA" sz="2400" dirty="0"/>
              <a:t> </a:t>
            </a:r>
            <a:r>
              <a:rPr lang="ar-AE" sz="2400" dirty="0"/>
              <a:t>إلى العرض التقديمي على توصيل المعلومات بسهولة وفعالية</a:t>
            </a:r>
          </a:p>
        </p:txBody>
      </p:sp>
      <p:sp>
        <p:nvSpPr>
          <p:cNvPr id="4" name="Slide Number Placeholder 3">
            <a:extLst>
              <a:ext uri="{FF2B5EF4-FFF2-40B4-BE49-F238E27FC236}">
                <a16:creationId xmlns:a16="http://schemas.microsoft.com/office/drawing/2014/main" id="{41E5B76B-6EB9-4EDD-8F94-5FD9D915A2D1}"/>
              </a:ext>
            </a:extLst>
          </p:cNvPr>
          <p:cNvSpPr>
            <a:spLocks noGrp="1"/>
          </p:cNvSpPr>
          <p:nvPr>
            <p:ph type="sldNum" sz="quarter" idx="12"/>
          </p:nvPr>
        </p:nvSpPr>
        <p:spPr/>
        <p:txBody>
          <a:bodyPr/>
          <a:lstStyle/>
          <a:p>
            <a:fld id="{5B1FFCDC-02D3-4D4E-9232-D72EE9C3B9A3}" type="slidenum">
              <a:rPr lang="en-US" smtClean="0"/>
              <a:pPr/>
              <a:t>45</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9FEBFC3E-D8F2-42FE-AB45-9FD29FEEE527}"/>
              </a:ext>
            </a:extLst>
          </p:cNvPr>
          <p:cNvPicPr>
            <a:picLocks noChangeAspect="1"/>
          </p:cNvPicPr>
          <p:nvPr/>
        </p:nvPicPr>
        <p:blipFill>
          <a:blip r:embed="rId2"/>
          <a:stretch>
            <a:fillRect/>
          </a:stretch>
        </p:blipFill>
        <p:spPr>
          <a:xfrm>
            <a:off x="2459942" y="3428999"/>
            <a:ext cx="4093258" cy="2773469"/>
          </a:xfrm>
          <a:prstGeom prst="rect">
            <a:avLst/>
          </a:prstGeom>
        </p:spPr>
      </p:pic>
    </p:spTree>
    <p:extLst>
      <p:ext uri="{BB962C8B-B14F-4D97-AF65-F5344CB8AC3E}">
        <p14:creationId xmlns:p14="http://schemas.microsoft.com/office/powerpoint/2010/main" val="2029309664"/>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2C13-CEC4-432E-B6E9-D7AE6F0C621D}"/>
              </a:ext>
            </a:extLst>
          </p:cNvPr>
          <p:cNvSpPr>
            <a:spLocks noGrp="1"/>
          </p:cNvSpPr>
          <p:nvPr>
            <p:ph type="title"/>
          </p:nvPr>
        </p:nvSpPr>
        <p:spPr/>
        <p:txBody>
          <a:bodyPr/>
          <a:lstStyle/>
          <a:p>
            <a:r>
              <a:rPr lang="ar-AE" dirty="0"/>
              <a:t>إدراج فيديو</a:t>
            </a:r>
          </a:p>
        </p:txBody>
      </p:sp>
      <p:pic>
        <p:nvPicPr>
          <p:cNvPr id="6" name="Content Placeholder 5" descr="Graphical user interface, application&#10;&#10;Description automatically generated">
            <a:extLst>
              <a:ext uri="{FF2B5EF4-FFF2-40B4-BE49-F238E27FC236}">
                <a16:creationId xmlns:a16="http://schemas.microsoft.com/office/drawing/2014/main" id="{54174C2E-CCF0-454E-89CC-5B74E46713DC}"/>
              </a:ext>
            </a:extLst>
          </p:cNvPr>
          <p:cNvPicPr>
            <a:picLocks noGrp="1" noChangeAspect="1"/>
          </p:cNvPicPr>
          <p:nvPr>
            <p:ph idx="1"/>
          </p:nvPr>
        </p:nvPicPr>
        <p:blipFill>
          <a:blip r:embed="rId2"/>
          <a:stretch>
            <a:fillRect/>
          </a:stretch>
        </p:blipFill>
        <p:spPr>
          <a:xfrm>
            <a:off x="260443" y="1503362"/>
            <a:ext cx="8737223" cy="4984987"/>
          </a:xfrm>
        </p:spPr>
      </p:pic>
      <p:sp>
        <p:nvSpPr>
          <p:cNvPr id="4" name="Slide Number Placeholder 3">
            <a:extLst>
              <a:ext uri="{FF2B5EF4-FFF2-40B4-BE49-F238E27FC236}">
                <a16:creationId xmlns:a16="http://schemas.microsoft.com/office/drawing/2014/main" id="{22D9284C-9DBE-4831-B868-DF1585A4634A}"/>
              </a:ext>
            </a:extLst>
          </p:cNvPr>
          <p:cNvSpPr>
            <a:spLocks noGrp="1"/>
          </p:cNvSpPr>
          <p:nvPr>
            <p:ph type="sldNum" sz="quarter" idx="12"/>
          </p:nvPr>
        </p:nvSpPr>
        <p:spPr/>
        <p:txBody>
          <a:bodyPr/>
          <a:lstStyle/>
          <a:p>
            <a:fld id="{5B1FFCDC-02D3-4D4E-9232-D72EE9C3B9A3}" type="slidenum">
              <a:rPr lang="en-US" smtClean="0"/>
              <a:pPr/>
              <a:t>46</a:t>
            </a:fld>
            <a:endParaRPr lang="en-US" dirty="0"/>
          </a:p>
        </p:txBody>
      </p:sp>
    </p:spTree>
    <p:extLst>
      <p:ext uri="{BB962C8B-B14F-4D97-AF65-F5344CB8AC3E}">
        <p14:creationId xmlns:p14="http://schemas.microsoft.com/office/powerpoint/2010/main" val="780395542"/>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54C1D-5ADC-4A29-BB7D-B4474F56E7C8}"/>
              </a:ext>
            </a:extLst>
          </p:cNvPr>
          <p:cNvSpPr>
            <a:spLocks noGrp="1"/>
          </p:cNvSpPr>
          <p:nvPr>
            <p:ph type="title"/>
          </p:nvPr>
        </p:nvSpPr>
        <p:spPr/>
        <p:txBody>
          <a:bodyPr/>
          <a:lstStyle/>
          <a:p>
            <a:r>
              <a:rPr lang="ar-AE" dirty="0"/>
              <a:t>اقتطاع الفيديو</a:t>
            </a:r>
          </a:p>
        </p:txBody>
      </p:sp>
      <p:pic>
        <p:nvPicPr>
          <p:cNvPr id="6" name="Content Placeholder 5" descr="Graphical user interface&#10;&#10;Description automatically generated">
            <a:extLst>
              <a:ext uri="{FF2B5EF4-FFF2-40B4-BE49-F238E27FC236}">
                <a16:creationId xmlns:a16="http://schemas.microsoft.com/office/drawing/2014/main" id="{7657C5E1-AB2F-465F-8063-7F320677506D}"/>
              </a:ext>
            </a:extLst>
          </p:cNvPr>
          <p:cNvPicPr>
            <a:picLocks noGrp="1" noChangeAspect="1"/>
          </p:cNvPicPr>
          <p:nvPr>
            <p:ph idx="1"/>
          </p:nvPr>
        </p:nvPicPr>
        <p:blipFill>
          <a:blip r:embed="rId2"/>
          <a:stretch>
            <a:fillRect/>
          </a:stretch>
        </p:blipFill>
        <p:spPr>
          <a:xfrm>
            <a:off x="189677" y="1417638"/>
            <a:ext cx="8668595" cy="5097598"/>
          </a:xfrm>
        </p:spPr>
      </p:pic>
      <p:sp>
        <p:nvSpPr>
          <p:cNvPr id="4" name="Slide Number Placeholder 3">
            <a:extLst>
              <a:ext uri="{FF2B5EF4-FFF2-40B4-BE49-F238E27FC236}">
                <a16:creationId xmlns:a16="http://schemas.microsoft.com/office/drawing/2014/main" id="{D55AE52E-6DFD-468B-BBE9-D62EC16D2B80}"/>
              </a:ext>
            </a:extLst>
          </p:cNvPr>
          <p:cNvSpPr>
            <a:spLocks noGrp="1"/>
          </p:cNvSpPr>
          <p:nvPr>
            <p:ph type="sldNum" sz="quarter" idx="12"/>
          </p:nvPr>
        </p:nvSpPr>
        <p:spPr/>
        <p:txBody>
          <a:bodyPr/>
          <a:lstStyle/>
          <a:p>
            <a:fld id="{5B1FFCDC-02D3-4D4E-9232-D72EE9C3B9A3}" type="slidenum">
              <a:rPr lang="en-US" smtClean="0"/>
              <a:pPr/>
              <a:t>47</a:t>
            </a:fld>
            <a:endParaRPr lang="en-US" dirty="0"/>
          </a:p>
        </p:txBody>
      </p:sp>
    </p:spTree>
    <p:extLst>
      <p:ext uri="{BB962C8B-B14F-4D97-AF65-F5344CB8AC3E}">
        <p14:creationId xmlns:p14="http://schemas.microsoft.com/office/powerpoint/2010/main" val="2727201422"/>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BE196-C788-4C5A-B010-AD206C92C623}"/>
              </a:ext>
            </a:extLst>
          </p:cNvPr>
          <p:cNvSpPr>
            <a:spLocks noGrp="1"/>
          </p:cNvSpPr>
          <p:nvPr>
            <p:ph type="title"/>
          </p:nvPr>
        </p:nvSpPr>
        <p:spPr>
          <a:xfrm>
            <a:off x="457200" y="72847"/>
            <a:ext cx="8229600" cy="1143000"/>
          </a:xfrm>
        </p:spPr>
        <p:txBody>
          <a:bodyPr/>
          <a:lstStyle/>
          <a:p>
            <a:r>
              <a:rPr lang="ar-AE" dirty="0"/>
              <a:t>إدراج صوت</a:t>
            </a:r>
          </a:p>
        </p:txBody>
      </p:sp>
      <p:pic>
        <p:nvPicPr>
          <p:cNvPr id="6" name="Content Placeholder 5" descr="Text&#10;&#10;Description automatically generated">
            <a:extLst>
              <a:ext uri="{FF2B5EF4-FFF2-40B4-BE49-F238E27FC236}">
                <a16:creationId xmlns:a16="http://schemas.microsoft.com/office/drawing/2014/main" id="{89C738D8-6539-494D-92D0-A873A3B85E56}"/>
              </a:ext>
            </a:extLst>
          </p:cNvPr>
          <p:cNvPicPr>
            <a:picLocks noGrp="1" noChangeAspect="1"/>
          </p:cNvPicPr>
          <p:nvPr>
            <p:ph idx="1"/>
          </p:nvPr>
        </p:nvPicPr>
        <p:blipFill>
          <a:blip r:embed="rId2"/>
          <a:stretch>
            <a:fillRect/>
          </a:stretch>
        </p:blipFill>
        <p:spPr>
          <a:xfrm>
            <a:off x="252919" y="1417638"/>
            <a:ext cx="8741715" cy="5094919"/>
          </a:xfrm>
        </p:spPr>
      </p:pic>
      <p:sp>
        <p:nvSpPr>
          <p:cNvPr id="4" name="Slide Number Placeholder 3">
            <a:extLst>
              <a:ext uri="{FF2B5EF4-FFF2-40B4-BE49-F238E27FC236}">
                <a16:creationId xmlns:a16="http://schemas.microsoft.com/office/drawing/2014/main" id="{34CC66A0-5BCE-4B53-9D1D-36D6B82ADD3A}"/>
              </a:ext>
            </a:extLst>
          </p:cNvPr>
          <p:cNvSpPr>
            <a:spLocks noGrp="1"/>
          </p:cNvSpPr>
          <p:nvPr>
            <p:ph type="sldNum" sz="quarter" idx="12"/>
          </p:nvPr>
        </p:nvSpPr>
        <p:spPr/>
        <p:txBody>
          <a:bodyPr/>
          <a:lstStyle/>
          <a:p>
            <a:fld id="{5B1FFCDC-02D3-4D4E-9232-D72EE9C3B9A3}" type="slidenum">
              <a:rPr lang="en-US" smtClean="0"/>
              <a:pPr/>
              <a:t>48</a:t>
            </a:fld>
            <a:endParaRPr lang="en-US" dirty="0"/>
          </a:p>
        </p:txBody>
      </p:sp>
    </p:spTree>
    <p:extLst>
      <p:ext uri="{BB962C8B-B14F-4D97-AF65-F5344CB8AC3E}">
        <p14:creationId xmlns:p14="http://schemas.microsoft.com/office/powerpoint/2010/main" val="3920218559"/>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653B3-4F2A-4B3A-BD4B-D2BEC3F41B6A}"/>
              </a:ext>
            </a:extLst>
          </p:cNvPr>
          <p:cNvSpPr>
            <a:spLocks noGrp="1"/>
          </p:cNvSpPr>
          <p:nvPr>
            <p:ph type="title"/>
          </p:nvPr>
        </p:nvSpPr>
        <p:spPr/>
        <p:txBody>
          <a:bodyPr/>
          <a:lstStyle/>
          <a:p>
            <a:r>
              <a:rPr lang="ar-AE" dirty="0"/>
              <a:t>تسجيل الشاشة</a:t>
            </a:r>
          </a:p>
        </p:txBody>
      </p:sp>
      <p:pic>
        <p:nvPicPr>
          <p:cNvPr id="6" name="Content Placeholder 5" descr="Graphical user interface, application&#10;&#10;Description automatically generated with medium confidence">
            <a:extLst>
              <a:ext uri="{FF2B5EF4-FFF2-40B4-BE49-F238E27FC236}">
                <a16:creationId xmlns:a16="http://schemas.microsoft.com/office/drawing/2014/main" id="{C78B26AD-B6F4-425D-8928-DF7D2752FCFE}"/>
              </a:ext>
            </a:extLst>
          </p:cNvPr>
          <p:cNvPicPr>
            <a:picLocks noGrp="1" noChangeAspect="1"/>
          </p:cNvPicPr>
          <p:nvPr>
            <p:ph idx="1"/>
          </p:nvPr>
        </p:nvPicPr>
        <p:blipFill rotWithShape="1">
          <a:blip r:embed="rId2"/>
          <a:srcRect b="46752"/>
          <a:stretch/>
        </p:blipFill>
        <p:spPr>
          <a:xfrm>
            <a:off x="74757" y="1842413"/>
            <a:ext cx="8994486" cy="3653713"/>
          </a:xfrm>
        </p:spPr>
      </p:pic>
      <p:sp>
        <p:nvSpPr>
          <p:cNvPr id="4" name="Slide Number Placeholder 3">
            <a:extLst>
              <a:ext uri="{FF2B5EF4-FFF2-40B4-BE49-F238E27FC236}">
                <a16:creationId xmlns:a16="http://schemas.microsoft.com/office/drawing/2014/main" id="{8AEC2380-631A-4D16-AF3D-EDADD33043DD}"/>
              </a:ext>
            </a:extLst>
          </p:cNvPr>
          <p:cNvSpPr>
            <a:spLocks noGrp="1"/>
          </p:cNvSpPr>
          <p:nvPr>
            <p:ph type="sldNum" sz="quarter" idx="12"/>
          </p:nvPr>
        </p:nvSpPr>
        <p:spPr/>
        <p:txBody>
          <a:bodyPr/>
          <a:lstStyle/>
          <a:p>
            <a:fld id="{5B1FFCDC-02D3-4D4E-9232-D72EE9C3B9A3}" type="slidenum">
              <a:rPr lang="en-US" smtClean="0"/>
              <a:pPr/>
              <a:t>49</a:t>
            </a:fld>
            <a:endParaRPr lang="en-US" dirty="0"/>
          </a:p>
        </p:txBody>
      </p:sp>
    </p:spTree>
    <p:extLst>
      <p:ext uri="{BB962C8B-B14F-4D97-AF65-F5344CB8AC3E}">
        <p14:creationId xmlns:p14="http://schemas.microsoft.com/office/powerpoint/2010/main" val="216368466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DF9CAC-39A4-42C7-BF19-57A1EB3F31CF}"/>
              </a:ext>
            </a:extLst>
          </p:cNvPr>
          <p:cNvSpPr>
            <a:spLocks noGrp="1"/>
          </p:cNvSpPr>
          <p:nvPr>
            <p:ph type="title"/>
          </p:nvPr>
        </p:nvSpPr>
        <p:spPr>
          <a:xfrm>
            <a:off x="457200" y="268705"/>
            <a:ext cx="8229600" cy="956980"/>
          </a:xfrm>
        </p:spPr>
        <p:txBody>
          <a:bodyPr/>
          <a:lstStyle/>
          <a:p>
            <a:r>
              <a:rPr lang="ar-AE" dirty="0"/>
              <a:t>تغيير حجم الأجزاء</a:t>
            </a:r>
          </a:p>
        </p:txBody>
      </p:sp>
      <p:pic>
        <p:nvPicPr>
          <p:cNvPr id="6" name="Content Placeholder 5" descr="Text, application&#10;&#10;Description automatically generated">
            <a:extLst>
              <a:ext uri="{FF2B5EF4-FFF2-40B4-BE49-F238E27FC236}">
                <a16:creationId xmlns:a16="http://schemas.microsoft.com/office/drawing/2014/main" id="{94C30A11-786D-4583-9A97-1927FE0248A5}"/>
              </a:ext>
            </a:extLst>
          </p:cNvPr>
          <p:cNvPicPr>
            <a:picLocks noGrp="1" noChangeAspect="1"/>
          </p:cNvPicPr>
          <p:nvPr>
            <p:ph idx="1"/>
          </p:nvPr>
        </p:nvPicPr>
        <p:blipFill>
          <a:blip r:embed="rId2"/>
          <a:stretch>
            <a:fillRect/>
          </a:stretch>
        </p:blipFill>
        <p:spPr>
          <a:xfrm>
            <a:off x="141471" y="1417955"/>
            <a:ext cx="8861058" cy="5089849"/>
          </a:xfrm>
        </p:spPr>
      </p:pic>
      <p:sp>
        <p:nvSpPr>
          <p:cNvPr id="2" name="Slide Number Placeholder 1">
            <a:extLst>
              <a:ext uri="{FF2B5EF4-FFF2-40B4-BE49-F238E27FC236}">
                <a16:creationId xmlns:a16="http://schemas.microsoft.com/office/drawing/2014/main" id="{F900DB98-B3DC-4DED-8C3D-37C3C66CB9FA}"/>
              </a:ext>
            </a:extLst>
          </p:cNvPr>
          <p:cNvSpPr>
            <a:spLocks noGrp="1"/>
          </p:cNvSpPr>
          <p:nvPr>
            <p:ph type="sldNum" sz="quarter" idx="12"/>
          </p:nvPr>
        </p:nvSpPr>
        <p:spPr/>
        <p:txBody>
          <a:bodyPr/>
          <a:lstStyle/>
          <a:p>
            <a:fld id="{5B1FFCDC-02D3-4D4E-9232-D72EE9C3B9A3}" type="slidenum">
              <a:rPr lang="en-US" smtClean="0"/>
              <a:pPr/>
              <a:t>5</a:t>
            </a:fld>
            <a:endParaRPr lang="en-US" dirty="0"/>
          </a:p>
        </p:txBody>
      </p:sp>
    </p:spTree>
    <p:extLst>
      <p:ext uri="{BB962C8B-B14F-4D97-AF65-F5344CB8AC3E}">
        <p14:creationId xmlns:p14="http://schemas.microsoft.com/office/powerpoint/2010/main" val="398468960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653B3-4F2A-4B3A-BD4B-D2BEC3F41B6A}"/>
              </a:ext>
            </a:extLst>
          </p:cNvPr>
          <p:cNvSpPr>
            <a:spLocks noGrp="1"/>
          </p:cNvSpPr>
          <p:nvPr>
            <p:ph type="title"/>
          </p:nvPr>
        </p:nvSpPr>
        <p:spPr/>
        <p:txBody>
          <a:bodyPr/>
          <a:lstStyle/>
          <a:p>
            <a:r>
              <a:rPr lang="ar-AE" dirty="0"/>
              <a:t>تسجيل الشاشة</a:t>
            </a:r>
          </a:p>
        </p:txBody>
      </p:sp>
      <p:pic>
        <p:nvPicPr>
          <p:cNvPr id="6" name="Content Placeholder 5" descr="Graphical user interface, application&#10;&#10;Description automatically generated with medium confidence">
            <a:extLst>
              <a:ext uri="{FF2B5EF4-FFF2-40B4-BE49-F238E27FC236}">
                <a16:creationId xmlns:a16="http://schemas.microsoft.com/office/drawing/2014/main" id="{C78B26AD-B6F4-425D-8928-DF7D2752FCFE}"/>
              </a:ext>
            </a:extLst>
          </p:cNvPr>
          <p:cNvPicPr>
            <a:picLocks noGrp="1" noChangeAspect="1"/>
          </p:cNvPicPr>
          <p:nvPr>
            <p:ph idx="1"/>
          </p:nvPr>
        </p:nvPicPr>
        <p:blipFill rotWithShape="1">
          <a:blip r:embed="rId2"/>
          <a:srcRect l="24225" t="52826" r="18454" b="-1594"/>
          <a:stretch/>
        </p:blipFill>
        <p:spPr>
          <a:xfrm>
            <a:off x="700392" y="1431588"/>
            <a:ext cx="7587574" cy="4924762"/>
          </a:xfrm>
        </p:spPr>
      </p:pic>
      <p:sp>
        <p:nvSpPr>
          <p:cNvPr id="4" name="Slide Number Placeholder 3">
            <a:extLst>
              <a:ext uri="{FF2B5EF4-FFF2-40B4-BE49-F238E27FC236}">
                <a16:creationId xmlns:a16="http://schemas.microsoft.com/office/drawing/2014/main" id="{8AEC2380-631A-4D16-AF3D-EDADD33043DD}"/>
              </a:ext>
            </a:extLst>
          </p:cNvPr>
          <p:cNvSpPr>
            <a:spLocks noGrp="1"/>
          </p:cNvSpPr>
          <p:nvPr>
            <p:ph type="sldNum" sz="quarter" idx="12"/>
          </p:nvPr>
        </p:nvSpPr>
        <p:spPr/>
        <p:txBody>
          <a:bodyPr/>
          <a:lstStyle/>
          <a:p>
            <a:fld id="{5B1FFCDC-02D3-4D4E-9232-D72EE9C3B9A3}" type="slidenum">
              <a:rPr lang="en-US" smtClean="0"/>
              <a:pPr/>
              <a:t>50</a:t>
            </a:fld>
            <a:endParaRPr lang="en-US" dirty="0"/>
          </a:p>
        </p:txBody>
      </p:sp>
    </p:spTree>
    <p:extLst>
      <p:ext uri="{BB962C8B-B14F-4D97-AF65-F5344CB8AC3E}">
        <p14:creationId xmlns:p14="http://schemas.microsoft.com/office/powerpoint/2010/main" val="3929234578"/>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4EB5-3D0F-4075-BC8B-EE826EFE431E}"/>
              </a:ext>
            </a:extLst>
          </p:cNvPr>
          <p:cNvSpPr>
            <a:spLocks noGrp="1"/>
          </p:cNvSpPr>
          <p:nvPr>
            <p:ph type="title"/>
          </p:nvPr>
        </p:nvSpPr>
        <p:spPr/>
        <p:txBody>
          <a:bodyPr/>
          <a:lstStyle/>
          <a:p>
            <a:r>
              <a:rPr lang="ar-AE" dirty="0"/>
              <a:t>علامة التبويب "تصميم"</a:t>
            </a:r>
          </a:p>
        </p:txBody>
      </p:sp>
      <p:sp>
        <p:nvSpPr>
          <p:cNvPr id="3" name="Content Placeholder 2">
            <a:extLst>
              <a:ext uri="{FF2B5EF4-FFF2-40B4-BE49-F238E27FC236}">
                <a16:creationId xmlns:a16="http://schemas.microsoft.com/office/drawing/2014/main" id="{02FB6A31-2932-4564-ADA7-FB9505162CA2}"/>
              </a:ext>
            </a:extLst>
          </p:cNvPr>
          <p:cNvSpPr>
            <a:spLocks noGrp="1"/>
          </p:cNvSpPr>
          <p:nvPr>
            <p:ph idx="1"/>
          </p:nvPr>
        </p:nvSpPr>
        <p:spPr>
          <a:xfrm>
            <a:off x="554476" y="1705995"/>
            <a:ext cx="8229600" cy="812663"/>
          </a:xfrm>
        </p:spPr>
        <p:txBody>
          <a:bodyPr/>
          <a:lstStyle/>
          <a:p>
            <a:r>
              <a:rPr lang="ar-AE" sz="2400" dirty="0"/>
              <a:t>تتيح لك أوامر علامة التبويب "</a:t>
            </a:r>
            <a:r>
              <a:rPr lang="ar-AE" sz="2400" dirty="0">
                <a:solidFill>
                  <a:schemeClr val="accent6">
                    <a:lumMod val="75000"/>
                  </a:schemeClr>
                </a:solidFill>
              </a:rPr>
              <a:t>تصميم</a:t>
            </a:r>
            <a:r>
              <a:rPr lang="ar-AE" sz="2400" dirty="0"/>
              <a:t>" التحكم في شكل ومظهر عرضك التقديمي. يمكنك تطبيق أحد النسق</a:t>
            </a:r>
            <a:r>
              <a:rPr lang="ar-SA" sz="2400" dirty="0"/>
              <a:t> </a:t>
            </a:r>
            <a:r>
              <a:rPr lang="ar-AE" sz="2400" dirty="0"/>
              <a:t> المتاحة كما يمكنك أيضا تغيير أنظمة الألوان</a:t>
            </a:r>
          </a:p>
        </p:txBody>
      </p:sp>
      <p:sp>
        <p:nvSpPr>
          <p:cNvPr id="4" name="Slide Number Placeholder 3">
            <a:extLst>
              <a:ext uri="{FF2B5EF4-FFF2-40B4-BE49-F238E27FC236}">
                <a16:creationId xmlns:a16="http://schemas.microsoft.com/office/drawing/2014/main" id="{2B993BB7-222C-415E-A26B-5BD51C98492C}"/>
              </a:ext>
            </a:extLst>
          </p:cNvPr>
          <p:cNvSpPr>
            <a:spLocks noGrp="1"/>
          </p:cNvSpPr>
          <p:nvPr>
            <p:ph type="sldNum" sz="quarter" idx="12"/>
          </p:nvPr>
        </p:nvSpPr>
        <p:spPr/>
        <p:txBody>
          <a:bodyPr/>
          <a:lstStyle/>
          <a:p>
            <a:fld id="{5B1FFCDC-02D3-4D4E-9232-D72EE9C3B9A3}" type="slidenum">
              <a:rPr lang="en-US" smtClean="0"/>
              <a:pPr/>
              <a:t>51</a:t>
            </a:fld>
            <a:endParaRPr lang="en-US" dirty="0"/>
          </a:p>
        </p:txBody>
      </p:sp>
      <p:pic>
        <p:nvPicPr>
          <p:cNvPr id="6" name="Picture 5" descr="Graphical user interface, application, PowerPoint&#10;&#10;Description automatically generated">
            <a:extLst>
              <a:ext uri="{FF2B5EF4-FFF2-40B4-BE49-F238E27FC236}">
                <a16:creationId xmlns:a16="http://schemas.microsoft.com/office/drawing/2014/main" id="{072EE4BF-13FD-498A-B960-85E815585776}"/>
              </a:ext>
            </a:extLst>
          </p:cNvPr>
          <p:cNvPicPr>
            <a:picLocks noChangeAspect="1"/>
          </p:cNvPicPr>
          <p:nvPr/>
        </p:nvPicPr>
        <p:blipFill>
          <a:blip r:embed="rId2"/>
          <a:stretch>
            <a:fillRect/>
          </a:stretch>
        </p:blipFill>
        <p:spPr>
          <a:xfrm>
            <a:off x="45395" y="2807015"/>
            <a:ext cx="9053209" cy="3285270"/>
          </a:xfrm>
          <a:prstGeom prst="rect">
            <a:avLst/>
          </a:prstGeom>
        </p:spPr>
      </p:pic>
    </p:spTree>
    <p:extLst>
      <p:ext uri="{BB962C8B-B14F-4D97-AF65-F5344CB8AC3E}">
        <p14:creationId xmlns:p14="http://schemas.microsoft.com/office/powerpoint/2010/main" val="3289187998"/>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83865-478B-443F-9A88-726D637BE762}"/>
              </a:ext>
            </a:extLst>
          </p:cNvPr>
          <p:cNvSpPr>
            <a:spLocks noGrp="1"/>
          </p:cNvSpPr>
          <p:nvPr>
            <p:ph type="title"/>
          </p:nvPr>
        </p:nvSpPr>
        <p:spPr/>
        <p:txBody>
          <a:bodyPr/>
          <a:lstStyle/>
          <a:p>
            <a:r>
              <a:rPr lang="ar-AE" dirty="0"/>
              <a:t>تطبيق النُسق</a:t>
            </a:r>
          </a:p>
        </p:txBody>
      </p:sp>
      <p:pic>
        <p:nvPicPr>
          <p:cNvPr id="6" name="Content Placeholder 5" descr="Graphical user interface, application, PowerPoint&#10;&#10;Description automatically generated">
            <a:extLst>
              <a:ext uri="{FF2B5EF4-FFF2-40B4-BE49-F238E27FC236}">
                <a16:creationId xmlns:a16="http://schemas.microsoft.com/office/drawing/2014/main" id="{E1E93DE1-530F-4DE6-B5A1-B754E21E4633}"/>
              </a:ext>
            </a:extLst>
          </p:cNvPr>
          <p:cNvPicPr>
            <a:picLocks noGrp="1" noChangeAspect="1"/>
          </p:cNvPicPr>
          <p:nvPr>
            <p:ph idx="1"/>
          </p:nvPr>
        </p:nvPicPr>
        <p:blipFill>
          <a:blip r:embed="rId2"/>
          <a:stretch>
            <a:fillRect/>
          </a:stretch>
        </p:blipFill>
        <p:spPr>
          <a:xfrm>
            <a:off x="457200" y="1345626"/>
            <a:ext cx="8443608" cy="5489220"/>
          </a:xfrm>
        </p:spPr>
      </p:pic>
      <p:sp>
        <p:nvSpPr>
          <p:cNvPr id="4" name="Slide Number Placeholder 3">
            <a:extLst>
              <a:ext uri="{FF2B5EF4-FFF2-40B4-BE49-F238E27FC236}">
                <a16:creationId xmlns:a16="http://schemas.microsoft.com/office/drawing/2014/main" id="{11104304-D715-4C39-A961-D1F523909714}"/>
              </a:ext>
            </a:extLst>
          </p:cNvPr>
          <p:cNvSpPr>
            <a:spLocks noGrp="1"/>
          </p:cNvSpPr>
          <p:nvPr>
            <p:ph type="sldNum" sz="quarter" idx="12"/>
          </p:nvPr>
        </p:nvSpPr>
        <p:spPr/>
        <p:txBody>
          <a:bodyPr/>
          <a:lstStyle/>
          <a:p>
            <a:fld id="{5B1FFCDC-02D3-4D4E-9232-D72EE9C3B9A3}" type="slidenum">
              <a:rPr lang="en-US" smtClean="0"/>
              <a:pPr/>
              <a:t>52</a:t>
            </a:fld>
            <a:endParaRPr lang="en-US" dirty="0"/>
          </a:p>
        </p:txBody>
      </p:sp>
    </p:spTree>
    <p:extLst>
      <p:ext uri="{BB962C8B-B14F-4D97-AF65-F5344CB8AC3E}">
        <p14:creationId xmlns:p14="http://schemas.microsoft.com/office/powerpoint/2010/main" val="174340466"/>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735C7-44E7-4D7D-AC30-83D9176E604F}"/>
              </a:ext>
            </a:extLst>
          </p:cNvPr>
          <p:cNvSpPr>
            <a:spLocks noGrp="1"/>
          </p:cNvSpPr>
          <p:nvPr>
            <p:ph type="title"/>
          </p:nvPr>
        </p:nvSpPr>
        <p:spPr>
          <a:xfrm>
            <a:off x="457200" y="136525"/>
            <a:ext cx="8229600" cy="571668"/>
          </a:xfrm>
        </p:spPr>
        <p:txBody>
          <a:bodyPr/>
          <a:lstStyle/>
          <a:p>
            <a:r>
              <a:rPr lang="ar-AE" dirty="0"/>
              <a:t>تطبيق متغيرات النُسق</a:t>
            </a:r>
          </a:p>
        </p:txBody>
      </p:sp>
      <p:pic>
        <p:nvPicPr>
          <p:cNvPr id="6" name="Content Placeholder 5" descr="Graphical user interface, application, PowerPoint&#10;&#10;Description automatically generated">
            <a:extLst>
              <a:ext uri="{FF2B5EF4-FFF2-40B4-BE49-F238E27FC236}">
                <a16:creationId xmlns:a16="http://schemas.microsoft.com/office/drawing/2014/main" id="{EBF07C55-3ADB-4AAC-B4B9-DCB482531D1C}"/>
              </a:ext>
            </a:extLst>
          </p:cNvPr>
          <p:cNvPicPr>
            <a:picLocks noGrp="1" noChangeAspect="1"/>
          </p:cNvPicPr>
          <p:nvPr>
            <p:ph idx="1"/>
          </p:nvPr>
        </p:nvPicPr>
        <p:blipFill rotWithShape="1">
          <a:blip r:embed="rId2"/>
          <a:srcRect r="4666" b="66649"/>
          <a:stretch/>
        </p:blipFill>
        <p:spPr>
          <a:xfrm>
            <a:off x="836579" y="708193"/>
            <a:ext cx="8229599" cy="2261236"/>
          </a:xfrm>
        </p:spPr>
      </p:pic>
      <p:sp>
        <p:nvSpPr>
          <p:cNvPr id="4" name="Slide Number Placeholder 3">
            <a:extLst>
              <a:ext uri="{FF2B5EF4-FFF2-40B4-BE49-F238E27FC236}">
                <a16:creationId xmlns:a16="http://schemas.microsoft.com/office/drawing/2014/main" id="{962085D1-B9FF-4A62-AD6F-5E9E920776B4}"/>
              </a:ext>
            </a:extLst>
          </p:cNvPr>
          <p:cNvSpPr>
            <a:spLocks noGrp="1"/>
          </p:cNvSpPr>
          <p:nvPr>
            <p:ph type="sldNum" sz="quarter" idx="12"/>
          </p:nvPr>
        </p:nvSpPr>
        <p:spPr/>
        <p:txBody>
          <a:bodyPr/>
          <a:lstStyle/>
          <a:p>
            <a:fld id="{5B1FFCDC-02D3-4D4E-9232-D72EE9C3B9A3}" type="slidenum">
              <a:rPr lang="en-US" smtClean="0"/>
              <a:pPr/>
              <a:t>53</a:t>
            </a:fld>
            <a:endParaRPr lang="en-US" dirty="0"/>
          </a:p>
        </p:txBody>
      </p:sp>
      <p:pic>
        <p:nvPicPr>
          <p:cNvPr id="7" name="Content Placeholder 5" descr="Graphical user interface, application, PowerPoint&#10;&#10;Description automatically generated">
            <a:extLst>
              <a:ext uri="{FF2B5EF4-FFF2-40B4-BE49-F238E27FC236}">
                <a16:creationId xmlns:a16="http://schemas.microsoft.com/office/drawing/2014/main" id="{C08C7912-9F15-4AF2-80C1-911193AC1414}"/>
              </a:ext>
            </a:extLst>
          </p:cNvPr>
          <p:cNvPicPr>
            <a:picLocks noChangeAspect="1"/>
          </p:cNvPicPr>
          <p:nvPr/>
        </p:nvPicPr>
        <p:blipFill rotWithShape="1">
          <a:blip r:embed="rId2"/>
          <a:srcRect t="33350"/>
          <a:stretch/>
        </p:blipFill>
        <p:spPr bwMode="auto">
          <a:xfrm>
            <a:off x="457200" y="3038610"/>
            <a:ext cx="7296063" cy="3819390"/>
          </a:xfrm>
          <a:prstGeom prst="rect">
            <a:avLst/>
          </a:prstGeom>
          <a:noFill/>
          <a:ln w="9525">
            <a:noFill/>
            <a:miter lim="800000"/>
            <a:headEnd/>
            <a:tailEnd/>
          </a:ln>
        </p:spPr>
      </p:pic>
    </p:spTree>
    <p:extLst>
      <p:ext uri="{BB962C8B-B14F-4D97-AF65-F5344CB8AC3E}">
        <p14:creationId xmlns:p14="http://schemas.microsoft.com/office/powerpoint/2010/main" val="2022116229"/>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8552-C1D1-4204-82D2-FBF78DE90EF0}"/>
              </a:ext>
            </a:extLst>
          </p:cNvPr>
          <p:cNvSpPr>
            <a:spLocks noGrp="1"/>
          </p:cNvSpPr>
          <p:nvPr>
            <p:ph type="title"/>
          </p:nvPr>
        </p:nvSpPr>
        <p:spPr/>
        <p:txBody>
          <a:bodyPr/>
          <a:lstStyle/>
          <a:p>
            <a:r>
              <a:rPr lang="ar-AE" dirty="0"/>
              <a:t>تغيير حجم شريحة العرض</a:t>
            </a:r>
          </a:p>
        </p:txBody>
      </p:sp>
      <p:pic>
        <p:nvPicPr>
          <p:cNvPr id="6" name="Content Placeholder 5" descr="Graphical user interface, application, PowerPoint&#10;&#10;Description automatically generated">
            <a:extLst>
              <a:ext uri="{FF2B5EF4-FFF2-40B4-BE49-F238E27FC236}">
                <a16:creationId xmlns:a16="http://schemas.microsoft.com/office/drawing/2014/main" id="{F34E16E8-6F0B-456E-9075-B2237A5A6EED}"/>
              </a:ext>
            </a:extLst>
          </p:cNvPr>
          <p:cNvPicPr>
            <a:picLocks noGrp="1" noChangeAspect="1"/>
          </p:cNvPicPr>
          <p:nvPr>
            <p:ph idx="1"/>
          </p:nvPr>
        </p:nvPicPr>
        <p:blipFill>
          <a:blip r:embed="rId2"/>
          <a:stretch>
            <a:fillRect/>
          </a:stretch>
        </p:blipFill>
        <p:spPr>
          <a:xfrm>
            <a:off x="65543" y="1833303"/>
            <a:ext cx="9012913" cy="3857378"/>
          </a:xfrm>
        </p:spPr>
      </p:pic>
      <p:sp>
        <p:nvSpPr>
          <p:cNvPr id="4" name="Slide Number Placeholder 3">
            <a:extLst>
              <a:ext uri="{FF2B5EF4-FFF2-40B4-BE49-F238E27FC236}">
                <a16:creationId xmlns:a16="http://schemas.microsoft.com/office/drawing/2014/main" id="{769BC70C-7E60-4570-A3B2-80FA1C857CA8}"/>
              </a:ext>
            </a:extLst>
          </p:cNvPr>
          <p:cNvSpPr>
            <a:spLocks noGrp="1"/>
          </p:cNvSpPr>
          <p:nvPr>
            <p:ph type="sldNum" sz="quarter" idx="12"/>
          </p:nvPr>
        </p:nvSpPr>
        <p:spPr/>
        <p:txBody>
          <a:bodyPr/>
          <a:lstStyle/>
          <a:p>
            <a:fld id="{5B1FFCDC-02D3-4D4E-9232-D72EE9C3B9A3}" type="slidenum">
              <a:rPr lang="en-US" smtClean="0"/>
              <a:pPr/>
              <a:t>54</a:t>
            </a:fld>
            <a:endParaRPr lang="en-US" dirty="0"/>
          </a:p>
        </p:txBody>
      </p:sp>
    </p:spTree>
    <p:extLst>
      <p:ext uri="{BB962C8B-B14F-4D97-AF65-F5344CB8AC3E}">
        <p14:creationId xmlns:p14="http://schemas.microsoft.com/office/powerpoint/2010/main" val="3270865590"/>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8552-C1D1-4204-82D2-FBF78DE90EF0}"/>
              </a:ext>
            </a:extLst>
          </p:cNvPr>
          <p:cNvSpPr>
            <a:spLocks noGrp="1"/>
          </p:cNvSpPr>
          <p:nvPr>
            <p:ph type="title"/>
          </p:nvPr>
        </p:nvSpPr>
        <p:spPr/>
        <p:txBody>
          <a:bodyPr/>
          <a:lstStyle/>
          <a:p>
            <a:r>
              <a:rPr lang="ar-AE" dirty="0"/>
              <a:t>تغيير حجم شريحة العرض</a:t>
            </a:r>
          </a:p>
        </p:txBody>
      </p:sp>
      <p:sp>
        <p:nvSpPr>
          <p:cNvPr id="4" name="Slide Number Placeholder 3">
            <a:extLst>
              <a:ext uri="{FF2B5EF4-FFF2-40B4-BE49-F238E27FC236}">
                <a16:creationId xmlns:a16="http://schemas.microsoft.com/office/drawing/2014/main" id="{769BC70C-7E60-4570-A3B2-80FA1C857CA8}"/>
              </a:ext>
            </a:extLst>
          </p:cNvPr>
          <p:cNvSpPr>
            <a:spLocks noGrp="1"/>
          </p:cNvSpPr>
          <p:nvPr>
            <p:ph type="sldNum" sz="quarter" idx="12"/>
          </p:nvPr>
        </p:nvSpPr>
        <p:spPr/>
        <p:txBody>
          <a:bodyPr/>
          <a:lstStyle/>
          <a:p>
            <a:fld id="{5B1FFCDC-02D3-4D4E-9232-D72EE9C3B9A3}" type="slidenum">
              <a:rPr lang="en-US" smtClean="0"/>
              <a:pPr/>
              <a:t>55</a:t>
            </a:fld>
            <a:endParaRPr lang="en-US" dirty="0"/>
          </a:p>
        </p:txBody>
      </p:sp>
      <p:pic>
        <p:nvPicPr>
          <p:cNvPr id="8" name="Content Placeholder 7" descr="Graphical user interface, application&#10;&#10;Description automatically generated">
            <a:extLst>
              <a:ext uri="{FF2B5EF4-FFF2-40B4-BE49-F238E27FC236}">
                <a16:creationId xmlns:a16="http://schemas.microsoft.com/office/drawing/2014/main" id="{A4457C54-450E-43C2-86EB-9D69B094120E}"/>
              </a:ext>
            </a:extLst>
          </p:cNvPr>
          <p:cNvPicPr>
            <a:picLocks noGrp="1" noChangeAspect="1"/>
          </p:cNvPicPr>
          <p:nvPr>
            <p:ph idx="1"/>
          </p:nvPr>
        </p:nvPicPr>
        <p:blipFill>
          <a:blip r:embed="rId2"/>
          <a:stretch>
            <a:fillRect/>
          </a:stretch>
        </p:blipFill>
        <p:spPr>
          <a:xfrm>
            <a:off x="313924" y="1667315"/>
            <a:ext cx="8479880" cy="4745540"/>
          </a:xfrm>
        </p:spPr>
      </p:pic>
    </p:spTree>
    <p:extLst>
      <p:ext uri="{BB962C8B-B14F-4D97-AF65-F5344CB8AC3E}">
        <p14:creationId xmlns:p14="http://schemas.microsoft.com/office/powerpoint/2010/main" val="2339843634"/>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2EDF-60E0-4088-B907-FBEDBB2B84F5}"/>
              </a:ext>
            </a:extLst>
          </p:cNvPr>
          <p:cNvSpPr>
            <a:spLocks noGrp="1"/>
          </p:cNvSpPr>
          <p:nvPr>
            <p:ph type="title"/>
          </p:nvPr>
        </p:nvSpPr>
        <p:spPr>
          <a:xfrm>
            <a:off x="457200" y="136525"/>
            <a:ext cx="8229600" cy="620307"/>
          </a:xfrm>
        </p:spPr>
        <p:txBody>
          <a:bodyPr/>
          <a:lstStyle/>
          <a:p>
            <a:r>
              <a:rPr lang="ar-AE" dirty="0"/>
              <a:t>تنسيق خلفية الشريحة</a:t>
            </a:r>
          </a:p>
        </p:txBody>
      </p:sp>
      <p:pic>
        <p:nvPicPr>
          <p:cNvPr id="6" name="Content Placeholder 5" descr="Text&#10;&#10;Description automatically generated with low confidence">
            <a:extLst>
              <a:ext uri="{FF2B5EF4-FFF2-40B4-BE49-F238E27FC236}">
                <a16:creationId xmlns:a16="http://schemas.microsoft.com/office/drawing/2014/main" id="{3AE084C1-6BE9-4806-AD15-18137A9AB273}"/>
              </a:ext>
            </a:extLst>
          </p:cNvPr>
          <p:cNvPicPr>
            <a:picLocks noGrp="1" noChangeAspect="1"/>
          </p:cNvPicPr>
          <p:nvPr>
            <p:ph idx="1"/>
          </p:nvPr>
        </p:nvPicPr>
        <p:blipFill>
          <a:blip r:embed="rId2"/>
          <a:stretch>
            <a:fillRect/>
          </a:stretch>
        </p:blipFill>
        <p:spPr>
          <a:xfrm>
            <a:off x="335604" y="958211"/>
            <a:ext cx="8472792" cy="5763264"/>
          </a:xfrm>
        </p:spPr>
      </p:pic>
      <p:sp>
        <p:nvSpPr>
          <p:cNvPr id="4" name="Slide Number Placeholder 3">
            <a:extLst>
              <a:ext uri="{FF2B5EF4-FFF2-40B4-BE49-F238E27FC236}">
                <a16:creationId xmlns:a16="http://schemas.microsoft.com/office/drawing/2014/main" id="{0C4991CD-7C00-4C3F-8AB4-9A435FC02936}"/>
              </a:ext>
            </a:extLst>
          </p:cNvPr>
          <p:cNvSpPr>
            <a:spLocks noGrp="1"/>
          </p:cNvSpPr>
          <p:nvPr>
            <p:ph type="sldNum" sz="quarter" idx="12"/>
          </p:nvPr>
        </p:nvSpPr>
        <p:spPr/>
        <p:txBody>
          <a:bodyPr/>
          <a:lstStyle/>
          <a:p>
            <a:fld id="{5B1FFCDC-02D3-4D4E-9232-D72EE9C3B9A3}" type="slidenum">
              <a:rPr lang="en-US" smtClean="0"/>
              <a:pPr/>
              <a:t>56</a:t>
            </a:fld>
            <a:endParaRPr lang="en-US" dirty="0"/>
          </a:p>
        </p:txBody>
      </p:sp>
    </p:spTree>
    <p:extLst>
      <p:ext uri="{BB962C8B-B14F-4D97-AF65-F5344CB8AC3E}">
        <p14:creationId xmlns:p14="http://schemas.microsoft.com/office/powerpoint/2010/main" val="2499951484"/>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6FE83-D95F-4F0D-B5E1-A80C38D2EA82}"/>
              </a:ext>
            </a:extLst>
          </p:cNvPr>
          <p:cNvSpPr>
            <a:spLocks noGrp="1"/>
          </p:cNvSpPr>
          <p:nvPr>
            <p:ph type="title"/>
          </p:nvPr>
        </p:nvSpPr>
        <p:spPr/>
        <p:txBody>
          <a:bodyPr/>
          <a:lstStyle/>
          <a:p>
            <a:r>
              <a:rPr lang="ar-AE" dirty="0"/>
              <a:t>علامة التبويب "انتقالات"</a:t>
            </a:r>
          </a:p>
        </p:txBody>
      </p:sp>
      <p:sp>
        <p:nvSpPr>
          <p:cNvPr id="3" name="Content Placeholder 2">
            <a:extLst>
              <a:ext uri="{FF2B5EF4-FFF2-40B4-BE49-F238E27FC236}">
                <a16:creationId xmlns:a16="http://schemas.microsoft.com/office/drawing/2014/main" id="{65EA14CB-1CF6-4F4C-BA29-CC602D97C448}"/>
              </a:ext>
            </a:extLst>
          </p:cNvPr>
          <p:cNvSpPr>
            <a:spLocks noGrp="1"/>
          </p:cNvSpPr>
          <p:nvPr>
            <p:ph idx="1"/>
          </p:nvPr>
        </p:nvSpPr>
        <p:spPr>
          <a:xfrm>
            <a:off x="457200" y="1707139"/>
            <a:ext cx="8229600" cy="1721862"/>
          </a:xfrm>
        </p:spPr>
        <p:txBody>
          <a:bodyPr/>
          <a:lstStyle/>
          <a:p>
            <a:pPr marL="0" indent="0" algn="just">
              <a:buNone/>
            </a:pPr>
            <a:r>
              <a:rPr lang="ar-AE" sz="2400" dirty="0"/>
              <a:t>الانتقال بين الشرائح هو إحدى العناصر التقليدية في بوربوينت الموجودة في أولى إصداراته. كما أن الانتقال</a:t>
            </a:r>
            <a:r>
              <a:rPr lang="ar-SA" sz="2400" dirty="0"/>
              <a:t> </a:t>
            </a:r>
            <a:r>
              <a:rPr lang="ar-AE" sz="2400" dirty="0"/>
              <a:t>بين الشرائح هو إحدى تأثيرات الحركة التي تحدث عند الانتقال من شريحة لأخرى أثناء العرض التقديمي.</a:t>
            </a:r>
            <a:r>
              <a:rPr lang="ar-SA" sz="2400" dirty="0"/>
              <a:t> </a:t>
            </a:r>
            <a:r>
              <a:rPr lang="ar-AE" sz="2400" dirty="0"/>
              <a:t>يمكنك التحكم في السرعة، وإضافة صوت، وتخصيص خصائص تأثيرات المراحل الانتقالية للشرائح</a:t>
            </a:r>
          </a:p>
        </p:txBody>
      </p:sp>
      <p:sp>
        <p:nvSpPr>
          <p:cNvPr id="4" name="Slide Number Placeholder 3">
            <a:extLst>
              <a:ext uri="{FF2B5EF4-FFF2-40B4-BE49-F238E27FC236}">
                <a16:creationId xmlns:a16="http://schemas.microsoft.com/office/drawing/2014/main" id="{C33374D0-1B42-41F2-98FE-C9C5668F1C4F}"/>
              </a:ext>
            </a:extLst>
          </p:cNvPr>
          <p:cNvSpPr>
            <a:spLocks noGrp="1"/>
          </p:cNvSpPr>
          <p:nvPr>
            <p:ph type="sldNum" sz="quarter" idx="12"/>
          </p:nvPr>
        </p:nvSpPr>
        <p:spPr/>
        <p:txBody>
          <a:bodyPr/>
          <a:lstStyle/>
          <a:p>
            <a:fld id="{5B1FFCDC-02D3-4D4E-9232-D72EE9C3B9A3}" type="slidenum">
              <a:rPr lang="en-US" smtClean="0"/>
              <a:pPr/>
              <a:t>57</a:t>
            </a:fld>
            <a:endParaRPr lang="en-US" dirty="0"/>
          </a:p>
        </p:txBody>
      </p:sp>
      <p:pic>
        <p:nvPicPr>
          <p:cNvPr id="6" name="Picture 5">
            <a:extLst>
              <a:ext uri="{FF2B5EF4-FFF2-40B4-BE49-F238E27FC236}">
                <a16:creationId xmlns:a16="http://schemas.microsoft.com/office/drawing/2014/main" id="{D54C02FF-72AF-4921-9F5A-8B9FD9D3EF4D}"/>
              </a:ext>
            </a:extLst>
          </p:cNvPr>
          <p:cNvPicPr>
            <a:picLocks noChangeAspect="1"/>
          </p:cNvPicPr>
          <p:nvPr/>
        </p:nvPicPr>
        <p:blipFill>
          <a:blip r:embed="rId2"/>
          <a:stretch>
            <a:fillRect/>
          </a:stretch>
        </p:blipFill>
        <p:spPr>
          <a:xfrm>
            <a:off x="0" y="4065356"/>
            <a:ext cx="9144000" cy="1085505"/>
          </a:xfrm>
          <a:prstGeom prst="rect">
            <a:avLst/>
          </a:prstGeom>
        </p:spPr>
      </p:pic>
    </p:spTree>
    <p:extLst>
      <p:ext uri="{BB962C8B-B14F-4D97-AF65-F5344CB8AC3E}">
        <p14:creationId xmlns:p14="http://schemas.microsoft.com/office/powerpoint/2010/main" val="2332297959"/>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B9C8E-26B0-4952-90D6-1187996BB7AD}"/>
              </a:ext>
            </a:extLst>
          </p:cNvPr>
          <p:cNvSpPr>
            <a:spLocks noGrp="1"/>
          </p:cNvSpPr>
          <p:nvPr>
            <p:ph type="title"/>
          </p:nvPr>
        </p:nvSpPr>
        <p:spPr>
          <a:xfrm>
            <a:off x="457200" y="274638"/>
            <a:ext cx="8229600" cy="620307"/>
          </a:xfrm>
        </p:spPr>
        <p:txBody>
          <a:bodyPr/>
          <a:lstStyle/>
          <a:p>
            <a:r>
              <a:rPr lang="ar-AE" dirty="0"/>
              <a:t>تطبيق الانتقالات</a:t>
            </a:r>
          </a:p>
        </p:txBody>
      </p:sp>
      <p:pic>
        <p:nvPicPr>
          <p:cNvPr id="6" name="Content Placeholder 5" descr="Calendar&#10;&#10;Description automatically generated with medium confidence">
            <a:extLst>
              <a:ext uri="{FF2B5EF4-FFF2-40B4-BE49-F238E27FC236}">
                <a16:creationId xmlns:a16="http://schemas.microsoft.com/office/drawing/2014/main" id="{F7C5D619-B66C-4B85-9311-82188EBA3143}"/>
              </a:ext>
            </a:extLst>
          </p:cNvPr>
          <p:cNvPicPr>
            <a:picLocks noGrp="1" noChangeAspect="1"/>
          </p:cNvPicPr>
          <p:nvPr>
            <p:ph idx="1"/>
          </p:nvPr>
        </p:nvPicPr>
        <p:blipFill>
          <a:blip r:embed="rId2"/>
          <a:stretch>
            <a:fillRect/>
          </a:stretch>
        </p:blipFill>
        <p:spPr>
          <a:xfrm>
            <a:off x="301558" y="1113844"/>
            <a:ext cx="8604674" cy="5648469"/>
          </a:xfrm>
        </p:spPr>
      </p:pic>
      <p:sp>
        <p:nvSpPr>
          <p:cNvPr id="4" name="Slide Number Placeholder 3">
            <a:extLst>
              <a:ext uri="{FF2B5EF4-FFF2-40B4-BE49-F238E27FC236}">
                <a16:creationId xmlns:a16="http://schemas.microsoft.com/office/drawing/2014/main" id="{57101473-222A-4A5F-974A-F27F5BE83381}"/>
              </a:ext>
            </a:extLst>
          </p:cNvPr>
          <p:cNvSpPr>
            <a:spLocks noGrp="1"/>
          </p:cNvSpPr>
          <p:nvPr>
            <p:ph type="sldNum" sz="quarter" idx="12"/>
          </p:nvPr>
        </p:nvSpPr>
        <p:spPr/>
        <p:txBody>
          <a:bodyPr/>
          <a:lstStyle/>
          <a:p>
            <a:fld id="{5B1FFCDC-02D3-4D4E-9232-D72EE9C3B9A3}" type="slidenum">
              <a:rPr lang="en-US" smtClean="0"/>
              <a:pPr/>
              <a:t>58</a:t>
            </a:fld>
            <a:endParaRPr lang="en-US" dirty="0"/>
          </a:p>
        </p:txBody>
      </p:sp>
    </p:spTree>
    <p:extLst>
      <p:ext uri="{BB962C8B-B14F-4D97-AF65-F5344CB8AC3E}">
        <p14:creationId xmlns:p14="http://schemas.microsoft.com/office/powerpoint/2010/main" val="3249190209"/>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4D777-EA18-4AA8-8CCB-79A39EAE3B06}"/>
              </a:ext>
            </a:extLst>
          </p:cNvPr>
          <p:cNvSpPr>
            <a:spLocks noGrp="1"/>
          </p:cNvSpPr>
          <p:nvPr>
            <p:ph type="title"/>
          </p:nvPr>
        </p:nvSpPr>
        <p:spPr/>
        <p:txBody>
          <a:bodyPr/>
          <a:lstStyle/>
          <a:p>
            <a:r>
              <a:rPr lang="ar-AE" dirty="0"/>
              <a:t>خيارات التأثير</a:t>
            </a:r>
          </a:p>
        </p:txBody>
      </p:sp>
      <p:pic>
        <p:nvPicPr>
          <p:cNvPr id="6" name="Content Placeholder 5" descr="Graphical user interface, application&#10;&#10;Description automatically generated">
            <a:extLst>
              <a:ext uri="{FF2B5EF4-FFF2-40B4-BE49-F238E27FC236}">
                <a16:creationId xmlns:a16="http://schemas.microsoft.com/office/drawing/2014/main" id="{7CDA2969-2B09-4A6D-9F1A-048F2C4B41F8}"/>
              </a:ext>
            </a:extLst>
          </p:cNvPr>
          <p:cNvPicPr>
            <a:picLocks noGrp="1" noChangeAspect="1"/>
          </p:cNvPicPr>
          <p:nvPr>
            <p:ph idx="1"/>
          </p:nvPr>
        </p:nvPicPr>
        <p:blipFill>
          <a:blip r:embed="rId2"/>
          <a:stretch>
            <a:fillRect/>
          </a:stretch>
        </p:blipFill>
        <p:spPr>
          <a:xfrm>
            <a:off x="107004" y="1877799"/>
            <a:ext cx="8830444" cy="3579418"/>
          </a:xfrm>
        </p:spPr>
      </p:pic>
      <p:sp>
        <p:nvSpPr>
          <p:cNvPr id="4" name="Slide Number Placeholder 3">
            <a:extLst>
              <a:ext uri="{FF2B5EF4-FFF2-40B4-BE49-F238E27FC236}">
                <a16:creationId xmlns:a16="http://schemas.microsoft.com/office/drawing/2014/main" id="{6FD356F1-0966-4B9F-B641-9C85E04A0D0F}"/>
              </a:ext>
            </a:extLst>
          </p:cNvPr>
          <p:cNvSpPr>
            <a:spLocks noGrp="1"/>
          </p:cNvSpPr>
          <p:nvPr>
            <p:ph type="sldNum" sz="quarter" idx="12"/>
          </p:nvPr>
        </p:nvSpPr>
        <p:spPr/>
        <p:txBody>
          <a:bodyPr/>
          <a:lstStyle/>
          <a:p>
            <a:fld id="{5B1FFCDC-02D3-4D4E-9232-D72EE9C3B9A3}" type="slidenum">
              <a:rPr lang="en-US" smtClean="0"/>
              <a:pPr/>
              <a:t>59</a:t>
            </a:fld>
            <a:endParaRPr lang="en-US" dirty="0"/>
          </a:p>
        </p:txBody>
      </p:sp>
    </p:spTree>
    <p:extLst>
      <p:ext uri="{BB962C8B-B14F-4D97-AF65-F5344CB8AC3E}">
        <p14:creationId xmlns:p14="http://schemas.microsoft.com/office/powerpoint/2010/main" val="106835469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3E422-B758-4628-8F19-DCF32DCC38E7}"/>
              </a:ext>
            </a:extLst>
          </p:cNvPr>
          <p:cNvSpPr>
            <a:spLocks noGrp="1"/>
          </p:cNvSpPr>
          <p:nvPr>
            <p:ph type="title"/>
          </p:nvPr>
        </p:nvSpPr>
        <p:spPr>
          <a:xfrm>
            <a:off x="457200" y="7127"/>
            <a:ext cx="8229600" cy="1143000"/>
          </a:xfrm>
        </p:spPr>
        <p:txBody>
          <a:bodyPr/>
          <a:lstStyle/>
          <a:p>
            <a:r>
              <a:rPr lang="ar-AE" dirty="0"/>
              <a:t>نقل العناصر النائبة وتغيير حجمها</a:t>
            </a:r>
          </a:p>
        </p:txBody>
      </p:sp>
      <p:pic>
        <p:nvPicPr>
          <p:cNvPr id="6" name="Content Placeholder 5" descr="Graphical user interface&#10;&#10;Description automatically generated with medium confidence">
            <a:extLst>
              <a:ext uri="{FF2B5EF4-FFF2-40B4-BE49-F238E27FC236}">
                <a16:creationId xmlns:a16="http://schemas.microsoft.com/office/drawing/2014/main" id="{09E8B17E-769E-4E37-8AA1-45DDC494EFCD}"/>
              </a:ext>
            </a:extLst>
          </p:cNvPr>
          <p:cNvPicPr>
            <a:picLocks noGrp="1" noChangeAspect="1"/>
          </p:cNvPicPr>
          <p:nvPr>
            <p:ph idx="1"/>
          </p:nvPr>
        </p:nvPicPr>
        <p:blipFill>
          <a:blip r:embed="rId2"/>
          <a:stretch>
            <a:fillRect/>
          </a:stretch>
        </p:blipFill>
        <p:spPr>
          <a:xfrm>
            <a:off x="259294" y="1426690"/>
            <a:ext cx="8625412" cy="5112222"/>
          </a:xfrm>
        </p:spPr>
      </p:pic>
      <p:sp>
        <p:nvSpPr>
          <p:cNvPr id="4" name="Slide Number Placeholder 3">
            <a:extLst>
              <a:ext uri="{FF2B5EF4-FFF2-40B4-BE49-F238E27FC236}">
                <a16:creationId xmlns:a16="http://schemas.microsoft.com/office/drawing/2014/main" id="{7C0D3136-9AE9-4C99-8545-772C94380023}"/>
              </a:ext>
            </a:extLst>
          </p:cNvPr>
          <p:cNvSpPr>
            <a:spLocks noGrp="1"/>
          </p:cNvSpPr>
          <p:nvPr>
            <p:ph type="sldNum" sz="quarter" idx="12"/>
          </p:nvPr>
        </p:nvSpPr>
        <p:spPr/>
        <p:txBody>
          <a:bodyPr/>
          <a:lstStyle/>
          <a:p>
            <a:fld id="{5B1FFCDC-02D3-4D4E-9232-D72EE9C3B9A3}" type="slidenum">
              <a:rPr lang="en-US" smtClean="0"/>
              <a:pPr/>
              <a:t>6</a:t>
            </a:fld>
            <a:endParaRPr lang="en-US" dirty="0"/>
          </a:p>
        </p:txBody>
      </p:sp>
    </p:spTree>
    <p:extLst>
      <p:ext uri="{BB962C8B-B14F-4D97-AF65-F5344CB8AC3E}">
        <p14:creationId xmlns:p14="http://schemas.microsoft.com/office/powerpoint/2010/main" val="1460470750"/>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379F5-9682-40D0-934F-1749E450505E}"/>
              </a:ext>
            </a:extLst>
          </p:cNvPr>
          <p:cNvSpPr>
            <a:spLocks noGrp="1"/>
          </p:cNvSpPr>
          <p:nvPr>
            <p:ph type="title"/>
          </p:nvPr>
        </p:nvSpPr>
        <p:spPr>
          <a:xfrm>
            <a:off x="457200" y="274638"/>
            <a:ext cx="8229600" cy="600851"/>
          </a:xfrm>
        </p:spPr>
        <p:txBody>
          <a:bodyPr/>
          <a:lstStyle/>
          <a:p>
            <a:r>
              <a:rPr lang="ar-AE" dirty="0"/>
              <a:t>مجموعة "توقيت"</a:t>
            </a:r>
          </a:p>
        </p:txBody>
      </p:sp>
      <p:pic>
        <p:nvPicPr>
          <p:cNvPr id="6" name="Content Placeholder 5" descr="Graphical user interface, text, application, email, PowerPoint&#10;&#10;Description automatically generated">
            <a:extLst>
              <a:ext uri="{FF2B5EF4-FFF2-40B4-BE49-F238E27FC236}">
                <a16:creationId xmlns:a16="http://schemas.microsoft.com/office/drawing/2014/main" id="{8CD422C2-2073-4D47-B070-E4680EECF2D4}"/>
              </a:ext>
            </a:extLst>
          </p:cNvPr>
          <p:cNvPicPr>
            <a:picLocks noGrp="1" noChangeAspect="1"/>
          </p:cNvPicPr>
          <p:nvPr>
            <p:ph idx="1"/>
          </p:nvPr>
        </p:nvPicPr>
        <p:blipFill>
          <a:blip r:embed="rId2"/>
          <a:stretch>
            <a:fillRect/>
          </a:stretch>
        </p:blipFill>
        <p:spPr>
          <a:xfrm>
            <a:off x="525294" y="977197"/>
            <a:ext cx="8365787" cy="5880803"/>
          </a:xfrm>
        </p:spPr>
      </p:pic>
      <p:sp>
        <p:nvSpPr>
          <p:cNvPr id="4" name="Slide Number Placeholder 3">
            <a:extLst>
              <a:ext uri="{FF2B5EF4-FFF2-40B4-BE49-F238E27FC236}">
                <a16:creationId xmlns:a16="http://schemas.microsoft.com/office/drawing/2014/main" id="{8FEEC06F-536C-4DD8-8ADC-C418315713BA}"/>
              </a:ext>
            </a:extLst>
          </p:cNvPr>
          <p:cNvSpPr>
            <a:spLocks noGrp="1"/>
          </p:cNvSpPr>
          <p:nvPr>
            <p:ph type="sldNum" sz="quarter" idx="12"/>
          </p:nvPr>
        </p:nvSpPr>
        <p:spPr/>
        <p:txBody>
          <a:bodyPr/>
          <a:lstStyle/>
          <a:p>
            <a:fld id="{5B1FFCDC-02D3-4D4E-9232-D72EE9C3B9A3}" type="slidenum">
              <a:rPr lang="en-US" smtClean="0"/>
              <a:pPr/>
              <a:t>60</a:t>
            </a:fld>
            <a:endParaRPr lang="en-US" dirty="0"/>
          </a:p>
        </p:txBody>
      </p:sp>
    </p:spTree>
    <p:extLst>
      <p:ext uri="{BB962C8B-B14F-4D97-AF65-F5344CB8AC3E}">
        <p14:creationId xmlns:p14="http://schemas.microsoft.com/office/powerpoint/2010/main" val="2278070712"/>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379F5-9682-40D0-934F-1749E450505E}"/>
              </a:ext>
            </a:extLst>
          </p:cNvPr>
          <p:cNvSpPr>
            <a:spLocks noGrp="1"/>
          </p:cNvSpPr>
          <p:nvPr>
            <p:ph type="title"/>
          </p:nvPr>
        </p:nvSpPr>
        <p:spPr>
          <a:xfrm>
            <a:off x="457200" y="274638"/>
            <a:ext cx="8229600" cy="600851"/>
          </a:xfrm>
        </p:spPr>
        <p:txBody>
          <a:bodyPr/>
          <a:lstStyle/>
          <a:p>
            <a:r>
              <a:rPr lang="ar-AE" dirty="0"/>
              <a:t>مجموعة "توقيت"</a:t>
            </a:r>
          </a:p>
        </p:txBody>
      </p:sp>
      <p:sp>
        <p:nvSpPr>
          <p:cNvPr id="4" name="Slide Number Placeholder 3">
            <a:extLst>
              <a:ext uri="{FF2B5EF4-FFF2-40B4-BE49-F238E27FC236}">
                <a16:creationId xmlns:a16="http://schemas.microsoft.com/office/drawing/2014/main" id="{8FEEC06F-536C-4DD8-8ADC-C418315713BA}"/>
              </a:ext>
            </a:extLst>
          </p:cNvPr>
          <p:cNvSpPr>
            <a:spLocks noGrp="1"/>
          </p:cNvSpPr>
          <p:nvPr>
            <p:ph type="sldNum" sz="quarter" idx="12"/>
          </p:nvPr>
        </p:nvSpPr>
        <p:spPr/>
        <p:txBody>
          <a:bodyPr/>
          <a:lstStyle/>
          <a:p>
            <a:fld id="{5B1FFCDC-02D3-4D4E-9232-D72EE9C3B9A3}" type="slidenum">
              <a:rPr lang="en-US" smtClean="0"/>
              <a:pPr/>
              <a:t>61</a:t>
            </a:fld>
            <a:endParaRPr lang="en-US" dirty="0"/>
          </a:p>
        </p:txBody>
      </p:sp>
      <p:pic>
        <p:nvPicPr>
          <p:cNvPr id="8" name="Content Placeholder 7" descr="Text, letter&#10;&#10;Description automatically generated">
            <a:extLst>
              <a:ext uri="{FF2B5EF4-FFF2-40B4-BE49-F238E27FC236}">
                <a16:creationId xmlns:a16="http://schemas.microsoft.com/office/drawing/2014/main" id="{B0BF3F74-0EAC-4A96-9E06-D1F00D334FF4}"/>
              </a:ext>
            </a:extLst>
          </p:cNvPr>
          <p:cNvPicPr>
            <a:picLocks noGrp="1" noChangeAspect="1"/>
          </p:cNvPicPr>
          <p:nvPr>
            <p:ph idx="1"/>
          </p:nvPr>
        </p:nvPicPr>
        <p:blipFill>
          <a:blip r:embed="rId2"/>
          <a:stretch>
            <a:fillRect/>
          </a:stretch>
        </p:blipFill>
        <p:spPr>
          <a:xfrm>
            <a:off x="105999" y="1846424"/>
            <a:ext cx="8932002" cy="3781365"/>
          </a:xfrm>
        </p:spPr>
      </p:pic>
    </p:spTree>
    <p:extLst>
      <p:ext uri="{BB962C8B-B14F-4D97-AF65-F5344CB8AC3E}">
        <p14:creationId xmlns:p14="http://schemas.microsoft.com/office/powerpoint/2010/main" val="2038678713"/>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1808D-1679-4D38-BC2B-DF0A8C1E5907}"/>
              </a:ext>
            </a:extLst>
          </p:cNvPr>
          <p:cNvSpPr>
            <a:spLocks noGrp="1"/>
          </p:cNvSpPr>
          <p:nvPr>
            <p:ph type="title"/>
          </p:nvPr>
        </p:nvSpPr>
        <p:spPr/>
        <p:txBody>
          <a:bodyPr/>
          <a:lstStyle/>
          <a:p>
            <a:r>
              <a:rPr lang="ar-AE" dirty="0"/>
              <a:t>علامة التبويب "حركات"</a:t>
            </a:r>
          </a:p>
        </p:txBody>
      </p:sp>
      <p:sp>
        <p:nvSpPr>
          <p:cNvPr id="3" name="Content Placeholder 2">
            <a:extLst>
              <a:ext uri="{FF2B5EF4-FFF2-40B4-BE49-F238E27FC236}">
                <a16:creationId xmlns:a16="http://schemas.microsoft.com/office/drawing/2014/main" id="{50CDE711-871C-4297-AFCD-6DAFAF0EF645}"/>
              </a:ext>
            </a:extLst>
          </p:cNvPr>
          <p:cNvSpPr>
            <a:spLocks noGrp="1"/>
          </p:cNvSpPr>
          <p:nvPr>
            <p:ph idx="1"/>
          </p:nvPr>
        </p:nvSpPr>
        <p:spPr>
          <a:xfrm>
            <a:off x="457200" y="1682417"/>
            <a:ext cx="8317149" cy="2004366"/>
          </a:xfrm>
        </p:spPr>
        <p:txBody>
          <a:bodyPr/>
          <a:lstStyle/>
          <a:p>
            <a:pPr marL="0" indent="0" algn="just">
              <a:buNone/>
            </a:pPr>
            <a:r>
              <a:rPr lang="ar-AE" sz="2400" dirty="0"/>
              <a:t>تشير الحركة إلى التأثيرات المرئية والصوتية المميزة التي تطبق على كائنات الشرائح. وتعد الحركة طريقة</a:t>
            </a:r>
            <a:r>
              <a:rPr lang="ar-SA" sz="2400" dirty="0"/>
              <a:t> </a:t>
            </a:r>
            <a:r>
              <a:rPr lang="ar-AE" sz="2400" dirty="0"/>
              <a:t>جيدة للتركيز على نقاط هامة حيث تسمح بالتحكم في تدفق المعلومات، وتزيد من شغف المشاهد بالعرض</a:t>
            </a:r>
            <a:r>
              <a:rPr lang="ar-SA" sz="2400" dirty="0"/>
              <a:t> </a:t>
            </a:r>
            <a:r>
              <a:rPr lang="ar-AE" sz="2400" dirty="0"/>
              <a:t> التقديمي. علامة التبويب "حركات" هي تقريبا الصورة المعكوسة لعلامة التبويب "انتقالات." ومع ذلك،</a:t>
            </a:r>
            <a:r>
              <a:rPr lang="ar-SA" sz="2400" dirty="0"/>
              <a:t> </a:t>
            </a:r>
            <a:r>
              <a:rPr lang="ar-AE" sz="2400" dirty="0"/>
              <a:t>تشتمل علامة التبويب "حركات" على تأثيرات الكائنات بدلاً من تأثيرات الشرائح</a:t>
            </a:r>
            <a:r>
              <a:rPr lang="ar-SA" sz="2400" dirty="0"/>
              <a:t>.</a:t>
            </a:r>
            <a:endParaRPr lang="ar-AE" sz="2400" dirty="0"/>
          </a:p>
        </p:txBody>
      </p:sp>
      <p:sp>
        <p:nvSpPr>
          <p:cNvPr id="4" name="Slide Number Placeholder 3">
            <a:extLst>
              <a:ext uri="{FF2B5EF4-FFF2-40B4-BE49-F238E27FC236}">
                <a16:creationId xmlns:a16="http://schemas.microsoft.com/office/drawing/2014/main" id="{A5BA5C29-8941-4DEF-BDD7-1DADB2FFE085}"/>
              </a:ext>
            </a:extLst>
          </p:cNvPr>
          <p:cNvSpPr>
            <a:spLocks noGrp="1"/>
          </p:cNvSpPr>
          <p:nvPr>
            <p:ph type="sldNum" sz="quarter" idx="12"/>
          </p:nvPr>
        </p:nvSpPr>
        <p:spPr/>
        <p:txBody>
          <a:bodyPr/>
          <a:lstStyle/>
          <a:p>
            <a:fld id="{5B1FFCDC-02D3-4D4E-9232-D72EE9C3B9A3}" type="slidenum">
              <a:rPr lang="en-US" smtClean="0"/>
              <a:pPr/>
              <a:t>62</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6B56204A-F722-4099-99DC-AC9DF5BCB914}"/>
              </a:ext>
            </a:extLst>
          </p:cNvPr>
          <p:cNvPicPr>
            <a:picLocks noChangeAspect="1"/>
          </p:cNvPicPr>
          <p:nvPr/>
        </p:nvPicPr>
        <p:blipFill>
          <a:blip r:embed="rId2"/>
          <a:stretch>
            <a:fillRect/>
          </a:stretch>
        </p:blipFill>
        <p:spPr>
          <a:xfrm>
            <a:off x="0" y="3859645"/>
            <a:ext cx="9144000" cy="1155511"/>
          </a:xfrm>
          <a:prstGeom prst="rect">
            <a:avLst/>
          </a:prstGeom>
        </p:spPr>
      </p:pic>
    </p:spTree>
    <p:extLst>
      <p:ext uri="{BB962C8B-B14F-4D97-AF65-F5344CB8AC3E}">
        <p14:creationId xmlns:p14="http://schemas.microsoft.com/office/powerpoint/2010/main" val="4025237660"/>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15648-D096-45AF-A1B0-AF6C8C8CDF56}"/>
              </a:ext>
            </a:extLst>
          </p:cNvPr>
          <p:cNvSpPr>
            <a:spLocks noGrp="1"/>
          </p:cNvSpPr>
          <p:nvPr>
            <p:ph type="title"/>
          </p:nvPr>
        </p:nvSpPr>
        <p:spPr/>
        <p:txBody>
          <a:bodyPr/>
          <a:lstStyle/>
          <a:p>
            <a:r>
              <a:rPr lang="ar-AE" dirty="0"/>
              <a:t>مجموعة "حركة"</a:t>
            </a:r>
          </a:p>
        </p:txBody>
      </p:sp>
      <p:sp>
        <p:nvSpPr>
          <p:cNvPr id="3" name="Content Placeholder 2">
            <a:extLst>
              <a:ext uri="{FF2B5EF4-FFF2-40B4-BE49-F238E27FC236}">
                <a16:creationId xmlns:a16="http://schemas.microsoft.com/office/drawing/2014/main" id="{D94896DE-380B-4467-A34C-56BF2478B5FE}"/>
              </a:ext>
            </a:extLst>
          </p:cNvPr>
          <p:cNvSpPr>
            <a:spLocks noGrp="1"/>
          </p:cNvSpPr>
          <p:nvPr>
            <p:ph idx="1"/>
          </p:nvPr>
        </p:nvSpPr>
        <p:spPr>
          <a:xfrm>
            <a:off x="457200" y="1701534"/>
            <a:ext cx="8229600" cy="783480"/>
          </a:xfrm>
        </p:spPr>
        <p:txBody>
          <a:bodyPr/>
          <a:lstStyle/>
          <a:p>
            <a:pPr marL="0" indent="0">
              <a:buNone/>
            </a:pPr>
            <a:r>
              <a:rPr lang="ar-AE" sz="2400" dirty="0"/>
              <a:t>كما تتضمن مجموعة "</a:t>
            </a:r>
            <a:r>
              <a:rPr lang="ar-AE" sz="2400" b="1" dirty="0">
                <a:solidFill>
                  <a:schemeClr val="accent6">
                    <a:lumMod val="75000"/>
                  </a:schemeClr>
                </a:solidFill>
              </a:rPr>
              <a:t>حركة</a:t>
            </a:r>
            <a:r>
              <a:rPr lang="ar-AE" sz="2400" dirty="0"/>
              <a:t>" فئات مختلفة لتأثيرات الحركات مثل؛ تأثير الدخول والتوكيد والخروج وما</a:t>
            </a:r>
            <a:r>
              <a:rPr lang="ar-SA" sz="2400" dirty="0"/>
              <a:t> </a:t>
            </a:r>
            <a:r>
              <a:rPr lang="ar-AE" sz="2400" dirty="0"/>
              <a:t>إلى ذلك، وتتضمن كل فئة تأثيرات حركات مختلفة والتي يمكن تطبيقها على كائنات الشرائح</a:t>
            </a:r>
            <a:r>
              <a:rPr lang="ar-SA" sz="2400" dirty="0"/>
              <a:t>.</a:t>
            </a:r>
            <a:endParaRPr lang="ar-AE" sz="2400" dirty="0"/>
          </a:p>
        </p:txBody>
      </p:sp>
      <p:sp>
        <p:nvSpPr>
          <p:cNvPr id="4" name="Slide Number Placeholder 3">
            <a:extLst>
              <a:ext uri="{FF2B5EF4-FFF2-40B4-BE49-F238E27FC236}">
                <a16:creationId xmlns:a16="http://schemas.microsoft.com/office/drawing/2014/main" id="{777469F1-C66F-4862-BF5E-88E0745DCCE9}"/>
              </a:ext>
            </a:extLst>
          </p:cNvPr>
          <p:cNvSpPr>
            <a:spLocks noGrp="1"/>
          </p:cNvSpPr>
          <p:nvPr>
            <p:ph type="sldNum" sz="quarter" idx="12"/>
          </p:nvPr>
        </p:nvSpPr>
        <p:spPr/>
        <p:txBody>
          <a:bodyPr/>
          <a:lstStyle/>
          <a:p>
            <a:fld id="{5B1FFCDC-02D3-4D4E-9232-D72EE9C3B9A3}" type="slidenum">
              <a:rPr lang="en-US" smtClean="0"/>
              <a:pPr/>
              <a:t>63</a:t>
            </a:fld>
            <a:endParaRPr lang="en-US" dirty="0"/>
          </a:p>
        </p:txBody>
      </p:sp>
      <p:pic>
        <p:nvPicPr>
          <p:cNvPr id="6" name="Picture 5" descr="Timeline&#10;&#10;Description automatically generated">
            <a:extLst>
              <a:ext uri="{FF2B5EF4-FFF2-40B4-BE49-F238E27FC236}">
                <a16:creationId xmlns:a16="http://schemas.microsoft.com/office/drawing/2014/main" id="{7E656A1F-3937-448C-9595-805CE290D67B}"/>
              </a:ext>
            </a:extLst>
          </p:cNvPr>
          <p:cNvPicPr>
            <a:picLocks noChangeAspect="1"/>
          </p:cNvPicPr>
          <p:nvPr/>
        </p:nvPicPr>
        <p:blipFill>
          <a:blip r:embed="rId2"/>
          <a:stretch>
            <a:fillRect/>
          </a:stretch>
        </p:blipFill>
        <p:spPr>
          <a:xfrm>
            <a:off x="63230" y="3498208"/>
            <a:ext cx="9017540" cy="1803508"/>
          </a:xfrm>
          <a:prstGeom prst="rect">
            <a:avLst/>
          </a:prstGeom>
        </p:spPr>
      </p:pic>
    </p:spTree>
    <p:extLst>
      <p:ext uri="{BB962C8B-B14F-4D97-AF65-F5344CB8AC3E}">
        <p14:creationId xmlns:p14="http://schemas.microsoft.com/office/powerpoint/2010/main" val="1893604672"/>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B88AA-FA58-4C33-B7A3-1822D48384CA}"/>
              </a:ext>
            </a:extLst>
          </p:cNvPr>
          <p:cNvSpPr>
            <a:spLocks noGrp="1"/>
          </p:cNvSpPr>
          <p:nvPr>
            <p:ph type="title"/>
          </p:nvPr>
        </p:nvSpPr>
        <p:spPr/>
        <p:txBody>
          <a:bodyPr/>
          <a:lstStyle/>
          <a:p>
            <a:r>
              <a:rPr lang="ar-AE" dirty="0"/>
              <a:t>تطبيق التأثيرات الحركية</a:t>
            </a:r>
          </a:p>
        </p:txBody>
      </p:sp>
      <p:pic>
        <p:nvPicPr>
          <p:cNvPr id="6" name="Content Placeholder 5" descr="Text, letter&#10;&#10;Description automatically generated">
            <a:extLst>
              <a:ext uri="{FF2B5EF4-FFF2-40B4-BE49-F238E27FC236}">
                <a16:creationId xmlns:a16="http://schemas.microsoft.com/office/drawing/2014/main" id="{BF4AB8DB-C6E7-4B9F-9A44-060707CC8432}"/>
              </a:ext>
            </a:extLst>
          </p:cNvPr>
          <p:cNvPicPr>
            <a:picLocks noGrp="1" noChangeAspect="1"/>
          </p:cNvPicPr>
          <p:nvPr>
            <p:ph idx="1"/>
          </p:nvPr>
        </p:nvPicPr>
        <p:blipFill>
          <a:blip r:embed="rId2"/>
          <a:stretch>
            <a:fillRect/>
          </a:stretch>
        </p:blipFill>
        <p:spPr>
          <a:xfrm>
            <a:off x="55523" y="1727933"/>
            <a:ext cx="9032954" cy="4225393"/>
          </a:xfrm>
        </p:spPr>
      </p:pic>
      <p:sp>
        <p:nvSpPr>
          <p:cNvPr id="4" name="Slide Number Placeholder 3">
            <a:extLst>
              <a:ext uri="{FF2B5EF4-FFF2-40B4-BE49-F238E27FC236}">
                <a16:creationId xmlns:a16="http://schemas.microsoft.com/office/drawing/2014/main" id="{2DF9D7D6-ABC0-4DF3-973D-E6391B3BDE39}"/>
              </a:ext>
            </a:extLst>
          </p:cNvPr>
          <p:cNvSpPr>
            <a:spLocks noGrp="1"/>
          </p:cNvSpPr>
          <p:nvPr>
            <p:ph type="sldNum" sz="quarter" idx="12"/>
          </p:nvPr>
        </p:nvSpPr>
        <p:spPr/>
        <p:txBody>
          <a:bodyPr/>
          <a:lstStyle/>
          <a:p>
            <a:fld id="{5B1FFCDC-02D3-4D4E-9232-D72EE9C3B9A3}" type="slidenum">
              <a:rPr lang="en-US" smtClean="0"/>
              <a:pPr/>
              <a:t>64</a:t>
            </a:fld>
            <a:endParaRPr lang="en-US" dirty="0"/>
          </a:p>
        </p:txBody>
      </p:sp>
    </p:spTree>
    <p:extLst>
      <p:ext uri="{BB962C8B-B14F-4D97-AF65-F5344CB8AC3E}">
        <p14:creationId xmlns:p14="http://schemas.microsoft.com/office/powerpoint/2010/main" val="2928539250"/>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B88AA-FA58-4C33-B7A3-1822D48384CA}"/>
              </a:ext>
            </a:extLst>
          </p:cNvPr>
          <p:cNvSpPr>
            <a:spLocks noGrp="1"/>
          </p:cNvSpPr>
          <p:nvPr>
            <p:ph type="title"/>
          </p:nvPr>
        </p:nvSpPr>
        <p:spPr>
          <a:xfrm>
            <a:off x="457200" y="109606"/>
            <a:ext cx="8229600" cy="892681"/>
          </a:xfrm>
        </p:spPr>
        <p:txBody>
          <a:bodyPr/>
          <a:lstStyle/>
          <a:p>
            <a:r>
              <a:rPr lang="ar-AE" dirty="0"/>
              <a:t>تطبيق التأثيرات الحركية</a:t>
            </a:r>
          </a:p>
        </p:txBody>
      </p:sp>
      <p:sp>
        <p:nvSpPr>
          <p:cNvPr id="4" name="Slide Number Placeholder 3">
            <a:extLst>
              <a:ext uri="{FF2B5EF4-FFF2-40B4-BE49-F238E27FC236}">
                <a16:creationId xmlns:a16="http://schemas.microsoft.com/office/drawing/2014/main" id="{2DF9D7D6-ABC0-4DF3-973D-E6391B3BDE39}"/>
              </a:ext>
            </a:extLst>
          </p:cNvPr>
          <p:cNvSpPr>
            <a:spLocks noGrp="1"/>
          </p:cNvSpPr>
          <p:nvPr>
            <p:ph type="sldNum" sz="quarter" idx="12"/>
          </p:nvPr>
        </p:nvSpPr>
        <p:spPr/>
        <p:txBody>
          <a:bodyPr/>
          <a:lstStyle/>
          <a:p>
            <a:fld id="{5B1FFCDC-02D3-4D4E-9232-D72EE9C3B9A3}" type="slidenum">
              <a:rPr lang="en-US" smtClean="0"/>
              <a:pPr/>
              <a:t>65</a:t>
            </a:fld>
            <a:endParaRPr lang="en-US" dirty="0"/>
          </a:p>
        </p:txBody>
      </p:sp>
      <p:pic>
        <p:nvPicPr>
          <p:cNvPr id="8" name="Content Placeholder 7" descr="Graphical user interface, application&#10;&#10;Description automatically generated">
            <a:extLst>
              <a:ext uri="{FF2B5EF4-FFF2-40B4-BE49-F238E27FC236}">
                <a16:creationId xmlns:a16="http://schemas.microsoft.com/office/drawing/2014/main" id="{97FEF3DE-4203-4962-82E4-42E80F9C5AA1}"/>
              </a:ext>
            </a:extLst>
          </p:cNvPr>
          <p:cNvPicPr>
            <a:picLocks noGrp="1" noChangeAspect="1"/>
          </p:cNvPicPr>
          <p:nvPr>
            <p:ph idx="1"/>
          </p:nvPr>
        </p:nvPicPr>
        <p:blipFill>
          <a:blip r:embed="rId2"/>
          <a:stretch>
            <a:fillRect/>
          </a:stretch>
        </p:blipFill>
        <p:spPr>
          <a:xfrm>
            <a:off x="457200" y="1081840"/>
            <a:ext cx="8316222" cy="5639635"/>
          </a:xfrm>
        </p:spPr>
      </p:pic>
    </p:spTree>
    <p:extLst>
      <p:ext uri="{BB962C8B-B14F-4D97-AF65-F5344CB8AC3E}">
        <p14:creationId xmlns:p14="http://schemas.microsoft.com/office/powerpoint/2010/main" val="2222808672"/>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2093A-5ED6-4A1C-8564-557622663DDF}"/>
              </a:ext>
            </a:extLst>
          </p:cNvPr>
          <p:cNvSpPr>
            <a:spLocks noGrp="1"/>
          </p:cNvSpPr>
          <p:nvPr>
            <p:ph type="title"/>
          </p:nvPr>
        </p:nvSpPr>
        <p:spPr>
          <a:xfrm>
            <a:off x="457200" y="136525"/>
            <a:ext cx="8229600" cy="668945"/>
          </a:xfrm>
        </p:spPr>
        <p:txBody>
          <a:bodyPr/>
          <a:lstStyle/>
          <a:p>
            <a:r>
              <a:rPr lang="ar-AE" dirty="0"/>
              <a:t>إضافة مزيد من الحركات</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A43BF2D4-CE64-498A-854E-505CE67BF343}"/>
              </a:ext>
            </a:extLst>
          </p:cNvPr>
          <p:cNvPicPr>
            <a:picLocks noGrp="1" noChangeAspect="1"/>
          </p:cNvPicPr>
          <p:nvPr>
            <p:ph idx="1"/>
          </p:nvPr>
        </p:nvPicPr>
        <p:blipFill>
          <a:blip r:embed="rId2"/>
          <a:stretch>
            <a:fillRect/>
          </a:stretch>
        </p:blipFill>
        <p:spPr>
          <a:xfrm>
            <a:off x="262647" y="914874"/>
            <a:ext cx="8881353" cy="5872420"/>
          </a:xfrm>
        </p:spPr>
      </p:pic>
      <p:sp>
        <p:nvSpPr>
          <p:cNvPr id="4" name="Slide Number Placeholder 3">
            <a:extLst>
              <a:ext uri="{FF2B5EF4-FFF2-40B4-BE49-F238E27FC236}">
                <a16:creationId xmlns:a16="http://schemas.microsoft.com/office/drawing/2014/main" id="{1BEB141F-7148-485F-8207-5ED755BBE275}"/>
              </a:ext>
            </a:extLst>
          </p:cNvPr>
          <p:cNvSpPr>
            <a:spLocks noGrp="1"/>
          </p:cNvSpPr>
          <p:nvPr>
            <p:ph type="sldNum" sz="quarter" idx="12"/>
          </p:nvPr>
        </p:nvSpPr>
        <p:spPr/>
        <p:txBody>
          <a:bodyPr/>
          <a:lstStyle/>
          <a:p>
            <a:fld id="{5B1FFCDC-02D3-4D4E-9232-D72EE9C3B9A3}" type="slidenum">
              <a:rPr lang="en-US" smtClean="0"/>
              <a:pPr/>
              <a:t>66</a:t>
            </a:fld>
            <a:endParaRPr lang="en-US" dirty="0"/>
          </a:p>
        </p:txBody>
      </p:sp>
    </p:spTree>
    <p:extLst>
      <p:ext uri="{BB962C8B-B14F-4D97-AF65-F5344CB8AC3E}">
        <p14:creationId xmlns:p14="http://schemas.microsoft.com/office/powerpoint/2010/main" val="2799541439"/>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1759B-9E3D-4F91-BC9C-6F3F0B697E9C}"/>
              </a:ext>
            </a:extLst>
          </p:cNvPr>
          <p:cNvSpPr>
            <a:spLocks noGrp="1"/>
          </p:cNvSpPr>
          <p:nvPr>
            <p:ph type="title"/>
          </p:nvPr>
        </p:nvSpPr>
        <p:spPr>
          <a:xfrm>
            <a:off x="457200" y="136525"/>
            <a:ext cx="8229600" cy="552213"/>
          </a:xfrm>
        </p:spPr>
        <p:txBody>
          <a:bodyPr/>
          <a:lstStyle/>
          <a:p>
            <a:r>
              <a:rPr lang="ar-AE" dirty="0"/>
              <a:t>جزء الحركة</a:t>
            </a:r>
          </a:p>
        </p:txBody>
      </p:sp>
      <p:pic>
        <p:nvPicPr>
          <p:cNvPr id="6" name="Content Placeholder 5" descr="Text&#10;&#10;Description automatically generated">
            <a:extLst>
              <a:ext uri="{FF2B5EF4-FFF2-40B4-BE49-F238E27FC236}">
                <a16:creationId xmlns:a16="http://schemas.microsoft.com/office/drawing/2014/main" id="{70A9CEB1-D4B9-4D81-8C99-716887994E87}"/>
              </a:ext>
            </a:extLst>
          </p:cNvPr>
          <p:cNvPicPr>
            <a:picLocks noGrp="1" noChangeAspect="1"/>
          </p:cNvPicPr>
          <p:nvPr>
            <p:ph idx="1"/>
          </p:nvPr>
        </p:nvPicPr>
        <p:blipFill>
          <a:blip r:embed="rId2"/>
          <a:stretch>
            <a:fillRect/>
          </a:stretch>
        </p:blipFill>
        <p:spPr>
          <a:xfrm>
            <a:off x="92413" y="1056568"/>
            <a:ext cx="8959174" cy="5801432"/>
          </a:xfrm>
        </p:spPr>
      </p:pic>
      <p:sp>
        <p:nvSpPr>
          <p:cNvPr id="4" name="Slide Number Placeholder 3">
            <a:extLst>
              <a:ext uri="{FF2B5EF4-FFF2-40B4-BE49-F238E27FC236}">
                <a16:creationId xmlns:a16="http://schemas.microsoft.com/office/drawing/2014/main" id="{15090A95-079F-4C87-9E29-7D482E9530B7}"/>
              </a:ext>
            </a:extLst>
          </p:cNvPr>
          <p:cNvSpPr>
            <a:spLocks noGrp="1"/>
          </p:cNvSpPr>
          <p:nvPr>
            <p:ph type="sldNum" sz="quarter" idx="12"/>
          </p:nvPr>
        </p:nvSpPr>
        <p:spPr/>
        <p:txBody>
          <a:bodyPr/>
          <a:lstStyle/>
          <a:p>
            <a:fld id="{5B1FFCDC-02D3-4D4E-9232-D72EE9C3B9A3}" type="slidenum">
              <a:rPr lang="en-US" smtClean="0"/>
              <a:pPr/>
              <a:t>67</a:t>
            </a:fld>
            <a:endParaRPr lang="en-US" dirty="0"/>
          </a:p>
        </p:txBody>
      </p:sp>
    </p:spTree>
    <p:extLst>
      <p:ext uri="{BB962C8B-B14F-4D97-AF65-F5344CB8AC3E}">
        <p14:creationId xmlns:p14="http://schemas.microsoft.com/office/powerpoint/2010/main" val="2176010759"/>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53472-D32D-4BF2-9E69-F18651C51621}"/>
              </a:ext>
            </a:extLst>
          </p:cNvPr>
          <p:cNvSpPr>
            <a:spLocks noGrp="1"/>
          </p:cNvSpPr>
          <p:nvPr>
            <p:ph type="title"/>
          </p:nvPr>
        </p:nvSpPr>
        <p:spPr/>
        <p:txBody>
          <a:bodyPr/>
          <a:lstStyle/>
          <a:p>
            <a:r>
              <a:rPr lang="ar-AE" dirty="0"/>
              <a:t>بدء الحركات وإعادة ترتيبها</a:t>
            </a:r>
          </a:p>
        </p:txBody>
      </p:sp>
      <p:pic>
        <p:nvPicPr>
          <p:cNvPr id="6" name="Content Placeholder 5" descr="Timeline&#10;&#10;Description automatically generated with medium confidence">
            <a:extLst>
              <a:ext uri="{FF2B5EF4-FFF2-40B4-BE49-F238E27FC236}">
                <a16:creationId xmlns:a16="http://schemas.microsoft.com/office/drawing/2014/main" id="{B96A807D-B41B-48A6-B26A-F39E56D273B8}"/>
              </a:ext>
            </a:extLst>
          </p:cNvPr>
          <p:cNvPicPr>
            <a:picLocks noGrp="1" noChangeAspect="1"/>
          </p:cNvPicPr>
          <p:nvPr>
            <p:ph idx="1"/>
          </p:nvPr>
        </p:nvPicPr>
        <p:blipFill>
          <a:blip r:embed="rId2"/>
          <a:stretch>
            <a:fillRect/>
          </a:stretch>
        </p:blipFill>
        <p:spPr>
          <a:xfrm>
            <a:off x="228442" y="1417638"/>
            <a:ext cx="8687115" cy="4852988"/>
          </a:xfrm>
        </p:spPr>
      </p:pic>
      <p:sp>
        <p:nvSpPr>
          <p:cNvPr id="4" name="Slide Number Placeholder 3">
            <a:extLst>
              <a:ext uri="{FF2B5EF4-FFF2-40B4-BE49-F238E27FC236}">
                <a16:creationId xmlns:a16="http://schemas.microsoft.com/office/drawing/2014/main" id="{BF4158D7-856B-4B18-B332-E90FD581AF6E}"/>
              </a:ext>
            </a:extLst>
          </p:cNvPr>
          <p:cNvSpPr>
            <a:spLocks noGrp="1"/>
          </p:cNvSpPr>
          <p:nvPr>
            <p:ph type="sldNum" sz="quarter" idx="12"/>
          </p:nvPr>
        </p:nvSpPr>
        <p:spPr/>
        <p:txBody>
          <a:bodyPr/>
          <a:lstStyle/>
          <a:p>
            <a:fld id="{5B1FFCDC-02D3-4D4E-9232-D72EE9C3B9A3}" type="slidenum">
              <a:rPr lang="en-US" smtClean="0"/>
              <a:pPr/>
              <a:t>68</a:t>
            </a:fld>
            <a:endParaRPr lang="en-US" dirty="0"/>
          </a:p>
        </p:txBody>
      </p:sp>
    </p:spTree>
    <p:extLst>
      <p:ext uri="{BB962C8B-B14F-4D97-AF65-F5344CB8AC3E}">
        <p14:creationId xmlns:p14="http://schemas.microsoft.com/office/powerpoint/2010/main" val="202823436"/>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9995D-36FD-4D42-8531-5A12B088F0FC}"/>
              </a:ext>
            </a:extLst>
          </p:cNvPr>
          <p:cNvSpPr>
            <a:spLocks noGrp="1"/>
          </p:cNvSpPr>
          <p:nvPr>
            <p:ph type="title"/>
          </p:nvPr>
        </p:nvSpPr>
        <p:spPr/>
        <p:txBody>
          <a:bodyPr/>
          <a:lstStyle/>
          <a:p>
            <a:r>
              <a:rPr lang="ar-AE" dirty="0"/>
              <a:t>علامة التبويب "عرض الشرائح"</a:t>
            </a:r>
          </a:p>
        </p:txBody>
      </p:sp>
      <p:sp>
        <p:nvSpPr>
          <p:cNvPr id="3" name="Content Placeholder 2">
            <a:extLst>
              <a:ext uri="{FF2B5EF4-FFF2-40B4-BE49-F238E27FC236}">
                <a16:creationId xmlns:a16="http://schemas.microsoft.com/office/drawing/2014/main" id="{80CE4B7B-4CF5-4BB9-A1F3-59A1A5788C7B}"/>
              </a:ext>
            </a:extLst>
          </p:cNvPr>
          <p:cNvSpPr>
            <a:spLocks noGrp="1"/>
          </p:cNvSpPr>
          <p:nvPr>
            <p:ph idx="1"/>
          </p:nvPr>
        </p:nvSpPr>
        <p:spPr>
          <a:xfrm>
            <a:off x="544749" y="1657356"/>
            <a:ext cx="8229600" cy="812663"/>
          </a:xfrm>
        </p:spPr>
        <p:txBody>
          <a:bodyPr/>
          <a:lstStyle/>
          <a:p>
            <a:pPr marL="0" indent="0" algn="just">
              <a:buNone/>
            </a:pPr>
            <a:r>
              <a:rPr lang="ar-AE" sz="2400" dirty="0"/>
              <a:t>تساعدك أوامر علامة التبويب "</a:t>
            </a:r>
            <a:r>
              <a:rPr lang="ar-AE" sz="2400" b="1" dirty="0">
                <a:solidFill>
                  <a:schemeClr val="accent6">
                    <a:lumMod val="75000"/>
                  </a:schemeClr>
                </a:solidFill>
              </a:rPr>
              <a:t>عرض الشرائح</a:t>
            </a:r>
            <a:r>
              <a:rPr lang="ar-AE" sz="2400" dirty="0"/>
              <a:t>" على التحكم في آلية تقديم العرض التقديمي للجمهور. وتوفر</a:t>
            </a:r>
            <a:r>
              <a:rPr lang="ar-SA" sz="2400" dirty="0"/>
              <a:t> </a:t>
            </a:r>
            <a:r>
              <a:rPr lang="ar-AE" sz="2400" dirty="0"/>
              <a:t>علامة التبويب هذه أوامر وميزات مختلفة لتجعل الشريحة تظهر بشكل متجانس وجذاب واحترافي. وتنقسم</a:t>
            </a:r>
            <a:r>
              <a:rPr lang="ar-SA" sz="2400" dirty="0"/>
              <a:t> </a:t>
            </a:r>
            <a:r>
              <a:rPr lang="ar-AE" sz="2400" dirty="0"/>
              <a:t>علامة التبويب "</a:t>
            </a:r>
            <a:r>
              <a:rPr lang="ar-AE" sz="2400" b="1" dirty="0">
                <a:solidFill>
                  <a:schemeClr val="accent6">
                    <a:lumMod val="75000"/>
                  </a:schemeClr>
                </a:solidFill>
              </a:rPr>
              <a:t>عرض الشرائح</a:t>
            </a:r>
            <a:r>
              <a:rPr lang="ar-AE" sz="2400" dirty="0"/>
              <a:t>" إلى ثلاث مجموعات: "بدء عرض الشرائح" و"</a:t>
            </a:r>
            <a:r>
              <a:rPr lang="ar-AE" sz="2400" b="1" dirty="0">
                <a:solidFill>
                  <a:schemeClr val="accent6">
                    <a:lumMod val="75000"/>
                  </a:schemeClr>
                </a:solidFill>
              </a:rPr>
              <a:t>الإعدادات</a:t>
            </a:r>
            <a:r>
              <a:rPr lang="ar-AE" sz="2400" dirty="0"/>
              <a:t>،" و"</a:t>
            </a:r>
            <a:r>
              <a:rPr lang="ar-AE" sz="2400" b="1" dirty="0">
                <a:solidFill>
                  <a:schemeClr val="accent6">
                    <a:lumMod val="75000"/>
                  </a:schemeClr>
                </a:solidFill>
              </a:rPr>
              <a:t>أجهزة العرض</a:t>
            </a:r>
            <a:r>
              <a:rPr lang="ar-SA" sz="2400" dirty="0"/>
              <a:t>".</a:t>
            </a:r>
            <a:endParaRPr lang="ar-AE" sz="2400" dirty="0"/>
          </a:p>
        </p:txBody>
      </p:sp>
      <p:sp>
        <p:nvSpPr>
          <p:cNvPr id="4" name="Slide Number Placeholder 3">
            <a:extLst>
              <a:ext uri="{FF2B5EF4-FFF2-40B4-BE49-F238E27FC236}">
                <a16:creationId xmlns:a16="http://schemas.microsoft.com/office/drawing/2014/main" id="{46F0CC53-D6C6-4B59-BF41-9BD5D6BC2495}"/>
              </a:ext>
            </a:extLst>
          </p:cNvPr>
          <p:cNvSpPr>
            <a:spLocks noGrp="1"/>
          </p:cNvSpPr>
          <p:nvPr>
            <p:ph type="sldNum" sz="quarter" idx="12"/>
          </p:nvPr>
        </p:nvSpPr>
        <p:spPr/>
        <p:txBody>
          <a:bodyPr/>
          <a:lstStyle/>
          <a:p>
            <a:fld id="{5B1FFCDC-02D3-4D4E-9232-D72EE9C3B9A3}" type="slidenum">
              <a:rPr lang="en-US" smtClean="0"/>
              <a:pPr/>
              <a:t>69</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AC062326-5A5F-482E-B0F7-A082EE7D4E4C}"/>
              </a:ext>
            </a:extLst>
          </p:cNvPr>
          <p:cNvPicPr>
            <a:picLocks noChangeAspect="1"/>
          </p:cNvPicPr>
          <p:nvPr/>
        </p:nvPicPr>
        <p:blipFill>
          <a:blip r:embed="rId2"/>
          <a:stretch>
            <a:fillRect/>
          </a:stretch>
        </p:blipFill>
        <p:spPr>
          <a:xfrm>
            <a:off x="260614" y="3855894"/>
            <a:ext cx="8622772" cy="1533229"/>
          </a:xfrm>
          <a:prstGeom prst="rect">
            <a:avLst/>
          </a:prstGeom>
        </p:spPr>
      </p:pic>
    </p:spTree>
    <p:extLst>
      <p:ext uri="{BB962C8B-B14F-4D97-AF65-F5344CB8AC3E}">
        <p14:creationId xmlns:p14="http://schemas.microsoft.com/office/powerpoint/2010/main" val="139743088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EF990-857E-4042-9505-473AFD569D81}"/>
              </a:ext>
            </a:extLst>
          </p:cNvPr>
          <p:cNvSpPr>
            <a:spLocks noGrp="1"/>
          </p:cNvSpPr>
          <p:nvPr>
            <p:ph type="title"/>
          </p:nvPr>
        </p:nvSpPr>
        <p:spPr>
          <a:xfrm>
            <a:off x="457200" y="136525"/>
            <a:ext cx="8229600" cy="1143000"/>
          </a:xfrm>
        </p:spPr>
        <p:txBody>
          <a:bodyPr/>
          <a:lstStyle/>
          <a:p>
            <a:r>
              <a:rPr lang="ar-AE" dirty="0"/>
              <a:t>إنشاء عرض تقديمي جديد</a:t>
            </a:r>
          </a:p>
        </p:txBody>
      </p:sp>
      <p:pic>
        <p:nvPicPr>
          <p:cNvPr id="6" name="Content Placeholder 5" descr="Graphical user interface, application, PowerPoint&#10;&#10;Description automatically generated">
            <a:extLst>
              <a:ext uri="{FF2B5EF4-FFF2-40B4-BE49-F238E27FC236}">
                <a16:creationId xmlns:a16="http://schemas.microsoft.com/office/drawing/2014/main" id="{115FF6E4-7C51-4A22-8B43-BFBA0585002F}"/>
              </a:ext>
            </a:extLst>
          </p:cNvPr>
          <p:cNvPicPr>
            <a:picLocks noGrp="1" noChangeAspect="1"/>
          </p:cNvPicPr>
          <p:nvPr>
            <p:ph idx="1"/>
          </p:nvPr>
        </p:nvPicPr>
        <p:blipFill>
          <a:blip r:embed="rId2"/>
          <a:stretch>
            <a:fillRect/>
          </a:stretch>
        </p:blipFill>
        <p:spPr>
          <a:xfrm>
            <a:off x="154726" y="1255070"/>
            <a:ext cx="8834548" cy="5125736"/>
          </a:xfrm>
        </p:spPr>
      </p:pic>
      <p:sp>
        <p:nvSpPr>
          <p:cNvPr id="4" name="Slide Number Placeholder 3">
            <a:extLst>
              <a:ext uri="{FF2B5EF4-FFF2-40B4-BE49-F238E27FC236}">
                <a16:creationId xmlns:a16="http://schemas.microsoft.com/office/drawing/2014/main" id="{7EEE5FAB-CEEC-4FC5-B21E-28B53C63B061}"/>
              </a:ext>
            </a:extLst>
          </p:cNvPr>
          <p:cNvSpPr>
            <a:spLocks noGrp="1"/>
          </p:cNvSpPr>
          <p:nvPr>
            <p:ph type="sldNum" sz="quarter" idx="12"/>
          </p:nvPr>
        </p:nvSpPr>
        <p:spPr/>
        <p:txBody>
          <a:bodyPr/>
          <a:lstStyle/>
          <a:p>
            <a:fld id="{5B1FFCDC-02D3-4D4E-9232-D72EE9C3B9A3}" type="slidenum">
              <a:rPr lang="en-US" smtClean="0"/>
              <a:pPr/>
              <a:t>7</a:t>
            </a:fld>
            <a:endParaRPr lang="en-US" dirty="0"/>
          </a:p>
        </p:txBody>
      </p:sp>
    </p:spTree>
    <p:extLst>
      <p:ext uri="{BB962C8B-B14F-4D97-AF65-F5344CB8AC3E}">
        <p14:creationId xmlns:p14="http://schemas.microsoft.com/office/powerpoint/2010/main" val="3747620376"/>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4F034-2B2F-40C0-BB87-9F4E6D111130}"/>
              </a:ext>
            </a:extLst>
          </p:cNvPr>
          <p:cNvSpPr>
            <a:spLocks noGrp="1"/>
          </p:cNvSpPr>
          <p:nvPr>
            <p:ph type="title"/>
          </p:nvPr>
        </p:nvSpPr>
        <p:spPr>
          <a:xfrm>
            <a:off x="457200" y="274638"/>
            <a:ext cx="8229600" cy="552213"/>
          </a:xfrm>
        </p:spPr>
        <p:txBody>
          <a:bodyPr/>
          <a:lstStyle/>
          <a:p>
            <a:r>
              <a:rPr lang="ar-AE" dirty="0"/>
              <a:t>بدء عرض الشرائح</a:t>
            </a:r>
          </a:p>
        </p:txBody>
      </p:sp>
      <p:pic>
        <p:nvPicPr>
          <p:cNvPr id="6" name="Content Placeholder 5" descr="A picture containing timeline&#10;&#10;Description automatically generated">
            <a:extLst>
              <a:ext uri="{FF2B5EF4-FFF2-40B4-BE49-F238E27FC236}">
                <a16:creationId xmlns:a16="http://schemas.microsoft.com/office/drawing/2014/main" id="{9716C3B9-291B-4840-918E-FDF4C6C76755}"/>
              </a:ext>
            </a:extLst>
          </p:cNvPr>
          <p:cNvPicPr>
            <a:picLocks noGrp="1" noChangeAspect="1"/>
          </p:cNvPicPr>
          <p:nvPr>
            <p:ph idx="1"/>
          </p:nvPr>
        </p:nvPicPr>
        <p:blipFill>
          <a:blip r:embed="rId2"/>
          <a:stretch>
            <a:fillRect/>
          </a:stretch>
        </p:blipFill>
        <p:spPr>
          <a:xfrm>
            <a:off x="161847" y="1251289"/>
            <a:ext cx="8946485" cy="5023051"/>
          </a:xfrm>
        </p:spPr>
      </p:pic>
      <p:sp>
        <p:nvSpPr>
          <p:cNvPr id="4" name="Slide Number Placeholder 3">
            <a:extLst>
              <a:ext uri="{FF2B5EF4-FFF2-40B4-BE49-F238E27FC236}">
                <a16:creationId xmlns:a16="http://schemas.microsoft.com/office/drawing/2014/main" id="{CD70A506-F454-4409-B7F3-B3612AE44CEE}"/>
              </a:ext>
            </a:extLst>
          </p:cNvPr>
          <p:cNvSpPr>
            <a:spLocks noGrp="1"/>
          </p:cNvSpPr>
          <p:nvPr>
            <p:ph type="sldNum" sz="quarter" idx="12"/>
          </p:nvPr>
        </p:nvSpPr>
        <p:spPr/>
        <p:txBody>
          <a:bodyPr/>
          <a:lstStyle/>
          <a:p>
            <a:fld id="{5B1FFCDC-02D3-4D4E-9232-D72EE9C3B9A3}" type="slidenum">
              <a:rPr lang="en-US" smtClean="0"/>
              <a:pPr/>
              <a:t>70</a:t>
            </a:fld>
            <a:endParaRPr lang="en-US" dirty="0"/>
          </a:p>
        </p:txBody>
      </p:sp>
    </p:spTree>
    <p:extLst>
      <p:ext uri="{BB962C8B-B14F-4D97-AF65-F5344CB8AC3E}">
        <p14:creationId xmlns:p14="http://schemas.microsoft.com/office/powerpoint/2010/main" val="3140128843"/>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2C3F0-ECCA-4398-AFCC-EEE41F491470}"/>
              </a:ext>
            </a:extLst>
          </p:cNvPr>
          <p:cNvSpPr>
            <a:spLocks noGrp="1"/>
          </p:cNvSpPr>
          <p:nvPr>
            <p:ph type="title"/>
          </p:nvPr>
        </p:nvSpPr>
        <p:spPr/>
        <p:txBody>
          <a:bodyPr/>
          <a:lstStyle/>
          <a:p>
            <a:r>
              <a:rPr lang="ar-AE" dirty="0"/>
              <a:t>تعيين عرض شرائح مخصص</a:t>
            </a:r>
          </a:p>
        </p:txBody>
      </p:sp>
      <p:pic>
        <p:nvPicPr>
          <p:cNvPr id="6" name="Content Placeholder 5" descr="Text, letter&#10;&#10;Description automatically generated">
            <a:extLst>
              <a:ext uri="{FF2B5EF4-FFF2-40B4-BE49-F238E27FC236}">
                <a16:creationId xmlns:a16="http://schemas.microsoft.com/office/drawing/2014/main" id="{B14593A1-436C-472F-AAC5-D3160409AC4C}"/>
              </a:ext>
            </a:extLst>
          </p:cNvPr>
          <p:cNvPicPr>
            <a:picLocks noGrp="1" noChangeAspect="1"/>
          </p:cNvPicPr>
          <p:nvPr>
            <p:ph idx="1"/>
          </p:nvPr>
        </p:nvPicPr>
        <p:blipFill>
          <a:blip r:embed="rId2"/>
          <a:stretch>
            <a:fillRect/>
          </a:stretch>
        </p:blipFill>
        <p:spPr>
          <a:xfrm>
            <a:off x="128761" y="1612191"/>
            <a:ext cx="9015239" cy="4438413"/>
          </a:xfrm>
        </p:spPr>
      </p:pic>
      <p:sp>
        <p:nvSpPr>
          <p:cNvPr id="4" name="Slide Number Placeholder 3">
            <a:extLst>
              <a:ext uri="{FF2B5EF4-FFF2-40B4-BE49-F238E27FC236}">
                <a16:creationId xmlns:a16="http://schemas.microsoft.com/office/drawing/2014/main" id="{ED2462C2-34DC-4045-B751-5D663B7A6AEC}"/>
              </a:ext>
            </a:extLst>
          </p:cNvPr>
          <p:cNvSpPr>
            <a:spLocks noGrp="1"/>
          </p:cNvSpPr>
          <p:nvPr>
            <p:ph type="sldNum" sz="quarter" idx="12"/>
          </p:nvPr>
        </p:nvSpPr>
        <p:spPr/>
        <p:txBody>
          <a:bodyPr/>
          <a:lstStyle/>
          <a:p>
            <a:fld id="{5B1FFCDC-02D3-4D4E-9232-D72EE9C3B9A3}" type="slidenum">
              <a:rPr lang="en-US" smtClean="0"/>
              <a:pPr/>
              <a:t>71</a:t>
            </a:fld>
            <a:endParaRPr lang="en-US" dirty="0"/>
          </a:p>
        </p:txBody>
      </p:sp>
    </p:spTree>
    <p:extLst>
      <p:ext uri="{BB962C8B-B14F-4D97-AF65-F5344CB8AC3E}">
        <p14:creationId xmlns:p14="http://schemas.microsoft.com/office/powerpoint/2010/main" val="2682344095"/>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2C3F0-ECCA-4398-AFCC-EEE41F491470}"/>
              </a:ext>
            </a:extLst>
          </p:cNvPr>
          <p:cNvSpPr>
            <a:spLocks noGrp="1"/>
          </p:cNvSpPr>
          <p:nvPr>
            <p:ph type="title"/>
          </p:nvPr>
        </p:nvSpPr>
        <p:spPr>
          <a:xfrm>
            <a:off x="457200" y="274639"/>
            <a:ext cx="8229600" cy="406298"/>
          </a:xfrm>
        </p:spPr>
        <p:txBody>
          <a:bodyPr/>
          <a:lstStyle/>
          <a:p>
            <a:r>
              <a:rPr lang="ar-AE" dirty="0"/>
              <a:t>تعيين عرض شرائح مخصص</a:t>
            </a:r>
          </a:p>
        </p:txBody>
      </p:sp>
      <p:sp>
        <p:nvSpPr>
          <p:cNvPr id="4" name="Slide Number Placeholder 3">
            <a:extLst>
              <a:ext uri="{FF2B5EF4-FFF2-40B4-BE49-F238E27FC236}">
                <a16:creationId xmlns:a16="http://schemas.microsoft.com/office/drawing/2014/main" id="{ED2462C2-34DC-4045-B751-5D663B7A6AEC}"/>
              </a:ext>
            </a:extLst>
          </p:cNvPr>
          <p:cNvSpPr>
            <a:spLocks noGrp="1"/>
          </p:cNvSpPr>
          <p:nvPr>
            <p:ph type="sldNum" sz="quarter" idx="12"/>
          </p:nvPr>
        </p:nvSpPr>
        <p:spPr/>
        <p:txBody>
          <a:bodyPr/>
          <a:lstStyle/>
          <a:p>
            <a:fld id="{5B1FFCDC-02D3-4D4E-9232-D72EE9C3B9A3}" type="slidenum">
              <a:rPr lang="en-US" smtClean="0"/>
              <a:pPr/>
              <a:t>72</a:t>
            </a:fld>
            <a:endParaRPr lang="en-US" dirty="0"/>
          </a:p>
        </p:txBody>
      </p:sp>
      <p:pic>
        <p:nvPicPr>
          <p:cNvPr id="8" name="Content Placeholder 7" descr="Graphical user interface&#10;&#10;Description automatically generated">
            <a:extLst>
              <a:ext uri="{FF2B5EF4-FFF2-40B4-BE49-F238E27FC236}">
                <a16:creationId xmlns:a16="http://schemas.microsoft.com/office/drawing/2014/main" id="{F6BB1759-4FAA-4F19-80B4-A150B8BDA1BE}"/>
              </a:ext>
            </a:extLst>
          </p:cNvPr>
          <p:cNvPicPr>
            <a:picLocks noGrp="1" noChangeAspect="1"/>
          </p:cNvPicPr>
          <p:nvPr>
            <p:ph idx="1"/>
          </p:nvPr>
        </p:nvPicPr>
        <p:blipFill>
          <a:blip r:embed="rId2"/>
          <a:stretch>
            <a:fillRect/>
          </a:stretch>
        </p:blipFill>
        <p:spPr>
          <a:xfrm>
            <a:off x="262646" y="807772"/>
            <a:ext cx="8424154" cy="5913703"/>
          </a:xfrm>
        </p:spPr>
      </p:pic>
    </p:spTree>
    <p:extLst>
      <p:ext uri="{BB962C8B-B14F-4D97-AF65-F5344CB8AC3E}">
        <p14:creationId xmlns:p14="http://schemas.microsoft.com/office/powerpoint/2010/main" val="2423426721"/>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94BB-FDEB-41FD-BD82-CD80A2E93BF3}"/>
              </a:ext>
            </a:extLst>
          </p:cNvPr>
          <p:cNvSpPr>
            <a:spLocks noGrp="1"/>
          </p:cNvSpPr>
          <p:nvPr>
            <p:ph type="title"/>
          </p:nvPr>
        </p:nvSpPr>
        <p:spPr>
          <a:xfrm>
            <a:off x="457200" y="2264"/>
            <a:ext cx="8229600" cy="1143000"/>
          </a:xfrm>
        </p:spPr>
        <p:txBody>
          <a:bodyPr/>
          <a:lstStyle/>
          <a:p>
            <a:r>
              <a:rPr lang="ar-AE" sz="4000" dirty="0">
                <a:solidFill>
                  <a:schemeClr val="accent6">
                    <a:lumMod val="75000"/>
                  </a:schemeClr>
                </a:solidFill>
              </a:rPr>
              <a:t>علامة التبويب "عرض"</a:t>
            </a:r>
            <a:br>
              <a:rPr lang="ar-AE" sz="4000" dirty="0">
                <a:solidFill>
                  <a:schemeClr val="accent6">
                    <a:lumMod val="75000"/>
                  </a:schemeClr>
                </a:solidFill>
              </a:rPr>
            </a:br>
            <a:r>
              <a:rPr lang="ar-AE" sz="4000" dirty="0"/>
              <a:t>مجموعة "طرق عرض العروض التقديمية"</a:t>
            </a:r>
          </a:p>
        </p:txBody>
      </p:sp>
      <p:pic>
        <p:nvPicPr>
          <p:cNvPr id="6" name="Content Placeholder 5" descr="Text&#10;&#10;Description automatically generated">
            <a:extLst>
              <a:ext uri="{FF2B5EF4-FFF2-40B4-BE49-F238E27FC236}">
                <a16:creationId xmlns:a16="http://schemas.microsoft.com/office/drawing/2014/main" id="{9EC57469-0AA0-401F-A75C-0A78F556C945}"/>
              </a:ext>
            </a:extLst>
          </p:cNvPr>
          <p:cNvPicPr>
            <a:picLocks noGrp="1" noChangeAspect="1"/>
          </p:cNvPicPr>
          <p:nvPr>
            <p:ph idx="1"/>
          </p:nvPr>
        </p:nvPicPr>
        <p:blipFill>
          <a:blip r:embed="rId2"/>
          <a:stretch>
            <a:fillRect/>
          </a:stretch>
        </p:blipFill>
        <p:spPr>
          <a:xfrm>
            <a:off x="301558" y="1307099"/>
            <a:ext cx="8686800" cy="5414376"/>
          </a:xfrm>
        </p:spPr>
      </p:pic>
      <p:sp>
        <p:nvSpPr>
          <p:cNvPr id="4" name="Slide Number Placeholder 3">
            <a:extLst>
              <a:ext uri="{FF2B5EF4-FFF2-40B4-BE49-F238E27FC236}">
                <a16:creationId xmlns:a16="http://schemas.microsoft.com/office/drawing/2014/main" id="{3184642F-3087-455F-A63F-74F9E0C1DF76}"/>
              </a:ext>
            </a:extLst>
          </p:cNvPr>
          <p:cNvSpPr>
            <a:spLocks noGrp="1"/>
          </p:cNvSpPr>
          <p:nvPr>
            <p:ph type="sldNum" sz="quarter" idx="12"/>
          </p:nvPr>
        </p:nvSpPr>
        <p:spPr/>
        <p:txBody>
          <a:bodyPr/>
          <a:lstStyle/>
          <a:p>
            <a:fld id="{5B1FFCDC-02D3-4D4E-9232-D72EE9C3B9A3}" type="slidenum">
              <a:rPr lang="en-US" smtClean="0"/>
              <a:pPr/>
              <a:t>73</a:t>
            </a:fld>
            <a:endParaRPr lang="en-US" dirty="0"/>
          </a:p>
        </p:txBody>
      </p:sp>
    </p:spTree>
    <p:extLst>
      <p:ext uri="{BB962C8B-B14F-4D97-AF65-F5344CB8AC3E}">
        <p14:creationId xmlns:p14="http://schemas.microsoft.com/office/powerpoint/2010/main" val="1096579234"/>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E821A-F740-469C-A527-548C3A58B4F3}"/>
              </a:ext>
            </a:extLst>
          </p:cNvPr>
          <p:cNvSpPr>
            <a:spLocks noGrp="1"/>
          </p:cNvSpPr>
          <p:nvPr>
            <p:ph type="title"/>
          </p:nvPr>
        </p:nvSpPr>
        <p:spPr>
          <a:xfrm>
            <a:off x="564204" y="526425"/>
            <a:ext cx="8229600" cy="503575"/>
          </a:xfrm>
        </p:spPr>
        <p:txBody>
          <a:bodyPr/>
          <a:lstStyle/>
          <a:p>
            <a:r>
              <a:rPr lang="ar-AE" dirty="0"/>
              <a:t>إنشاء شريحة رئيسية</a:t>
            </a:r>
          </a:p>
        </p:txBody>
      </p:sp>
      <p:pic>
        <p:nvPicPr>
          <p:cNvPr id="6" name="Content Placeholder 5" descr="Text&#10;&#10;Description automatically generated">
            <a:extLst>
              <a:ext uri="{FF2B5EF4-FFF2-40B4-BE49-F238E27FC236}">
                <a16:creationId xmlns:a16="http://schemas.microsoft.com/office/drawing/2014/main" id="{44C318C8-ECD8-4BF4-B2C2-2310D3864232}"/>
              </a:ext>
            </a:extLst>
          </p:cNvPr>
          <p:cNvPicPr>
            <a:picLocks noGrp="1" noChangeAspect="1"/>
          </p:cNvPicPr>
          <p:nvPr>
            <p:ph idx="1"/>
          </p:nvPr>
        </p:nvPicPr>
        <p:blipFill rotWithShape="1">
          <a:blip r:embed="rId2"/>
          <a:srcRect b="41700"/>
          <a:stretch/>
        </p:blipFill>
        <p:spPr>
          <a:xfrm>
            <a:off x="205403" y="1877439"/>
            <a:ext cx="8771071" cy="2996118"/>
          </a:xfrm>
        </p:spPr>
      </p:pic>
      <p:sp>
        <p:nvSpPr>
          <p:cNvPr id="4" name="Slide Number Placeholder 3">
            <a:extLst>
              <a:ext uri="{FF2B5EF4-FFF2-40B4-BE49-F238E27FC236}">
                <a16:creationId xmlns:a16="http://schemas.microsoft.com/office/drawing/2014/main" id="{8062524F-2F31-4323-9DD1-9FAC72326C93}"/>
              </a:ext>
            </a:extLst>
          </p:cNvPr>
          <p:cNvSpPr>
            <a:spLocks noGrp="1"/>
          </p:cNvSpPr>
          <p:nvPr>
            <p:ph type="sldNum" sz="quarter" idx="12"/>
          </p:nvPr>
        </p:nvSpPr>
        <p:spPr/>
        <p:txBody>
          <a:bodyPr/>
          <a:lstStyle/>
          <a:p>
            <a:fld id="{5B1FFCDC-02D3-4D4E-9232-D72EE9C3B9A3}" type="slidenum">
              <a:rPr lang="en-US" smtClean="0"/>
              <a:pPr/>
              <a:t>74</a:t>
            </a:fld>
            <a:endParaRPr lang="en-US" dirty="0"/>
          </a:p>
        </p:txBody>
      </p:sp>
    </p:spTree>
    <p:extLst>
      <p:ext uri="{BB962C8B-B14F-4D97-AF65-F5344CB8AC3E}">
        <p14:creationId xmlns:p14="http://schemas.microsoft.com/office/powerpoint/2010/main" val="4287206107"/>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E821A-F740-469C-A527-548C3A58B4F3}"/>
              </a:ext>
            </a:extLst>
          </p:cNvPr>
          <p:cNvSpPr>
            <a:spLocks noGrp="1"/>
          </p:cNvSpPr>
          <p:nvPr>
            <p:ph type="title"/>
          </p:nvPr>
        </p:nvSpPr>
        <p:spPr>
          <a:xfrm>
            <a:off x="457200" y="274638"/>
            <a:ext cx="8229600" cy="503575"/>
          </a:xfrm>
        </p:spPr>
        <p:txBody>
          <a:bodyPr/>
          <a:lstStyle/>
          <a:p>
            <a:r>
              <a:rPr lang="ar-AE" dirty="0"/>
              <a:t>إنشاء شريحة رئيسية</a:t>
            </a:r>
          </a:p>
        </p:txBody>
      </p:sp>
      <p:sp>
        <p:nvSpPr>
          <p:cNvPr id="4" name="Slide Number Placeholder 3">
            <a:extLst>
              <a:ext uri="{FF2B5EF4-FFF2-40B4-BE49-F238E27FC236}">
                <a16:creationId xmlns:a16="http://schemas.microsoft.com/office/drawing/2014/main" id="{8062524F-2F31-4323-9DD1-9FAC72326C93}"/>
              </a:ext>
            </a:extLst>
          </p:cNvPr>
          <p:cNvSpPr>
            <a:spLocks noGrp="1"/>
          </p:cNvSpPr>
          <p:nvPr>
            <p:ph type="sldNum" sz="quarter" idx="12"/>
          </p:nvPr>
        </p:nvSpPr>
        <p:spPr/>
        <p:txBody>
          <a:bodyPr/>
          <a:lstStyle/>
          <a:p>
            <a:fld id="{5B1FFCDC-02D3-4D4E-9232-D72EE9C3B9A3}" type="slidenum">
              <a:rPr lang="en-US" smtClean="0"/>
              <a:pPr/>
              <a:t>75</a:t>
            </a:fld>
            <a:endParaRPr lang="en-US" dirty="0"/>
          </a:p>
        </p:txBody>
      </p:sp>
      <p:pic>
        <p:nvPicPr>
          <p:cNvPr id="8" name="Content Placeholder 7" descr="Graphical user interface, application&#10;&#10;Description automatically generated">
            <a:extLst>
              <a:ext uri="{FF2B5EF4-FFF2-40B4-BE49-F238E27FC236}">
                <a16:creationId xmlns:a16="http://schemas.microsoft.com/office/drawing/2014/main" id="{E6F115EF-6551-4F6C-97FC-7A6A9DEC3B84}"/>
              </a:ext>
            </a:extLst>
          </p:cNvPr>
          <p:cNvPicPr>
            <a:picLocks noGrp="1" noChangeAspect="1"/>
          </p:cNvPicPr>
          <p:nvPr>
            <p:ph idx="1"/>
          </p:nvPr>
        </p:nvPicPr>
        <p:blipFill rotWithShape="1">
          <a:blip r:embed="rId2"/>
          <a:srcRect t="42699"/>
          <a:stretch/>
        </p:blipFill>
        <p:spPr>
          <a:xfrm>
            <a:off x="245785" y="3357442"/>
            <a:ext cx="3806924" cy="3500558"/>
          </a:xfrm>
        </p:spPr>
      </p:pic>
      <p:pic>
        <p:nvPicPr>
          <p:cNvPr id="9" name="Content Placeholder 7" descr="Graphical user interface, application&#10;&#10;Description automatically generated">
            <a:extLst>
              <a:ext uri="{FF2B5EF4-FFF2-40B4-BE49-F238E27FC236}">
                <a16:creationId xmlns:a16="http://schemas.microsoft.com/office/drawing/2014/main" id="{26E8C08A-6DC6-4F5D-AD97-5BC534B39EF6}"/>
              </a:ext>
            </a:extLst>
          </p:cNvPr>
          <p:cNvPicPr>
            <a:picLocks noChangeAspect="1"/>
          </p:cNvPicPr>
          <p:nvPr/>
        </p:nvPicPr>
        <p:blipFill rotWithShape="1">
          <a:blip r:embed="rId2"/>
          <a:srcRect b="56840"/>
          <a:stretch/>
        </p:blipFill>
        <p:spPr bwMode="auto">
          <a:xfrm>
            <a:off x="4640421" y="3379619"/>
            <a:ext cx="4257794" cy="3478381"/>
          </a:xfrm>
          <a:prstGeom prst="rect">
            <a:avLst/>
          </a:prstGeom>
          <a:noFill/>
          <a:ln w="9525">
            <a:noFill/>
            <a:miter lim="800000"/>
            <a:headEnd/>
            <a:tailEnd/>
          </a:ln>
        </p:spPr>
      </p:pic>
      <p:pic>
        <p:nvPicPr>
          <p:cNvPr id="10" name="Content Placeholder 5" descr="Text&#10;&#10;Description automatically generated">
            <a:extLst>
              <a:ext uri="{FF2B5EF4-FFF2-40B4-BE49-F238E27FC236}">
                <a16:creationId xmlns:a16="http://schemas.microsoft.com/office/drawing/2014/main" id="{5533D1CF-9533-4DB8-8A94-7B4F7195C5E3}"/>
              </a:ext>
            </a:extLst>
          </p:cNvPr>
          <p:cNvPicPr>
            <a:picLocks noChangeAspect="1"/>
          </p:cNvPicPr>
          <p:nvPr/>
        </p:nvPicPr>
        <p:blipFill rotWithShape="1">
          <a:blip r:embed="rId3"/>
          <a:srcRect t="57314"/>
          <a:stretch/>
        </p:blipFill>
        <p:spPr bwMode="auto">
          <a:xfrm>
            <a:off x="366409" y="1052013"/>
            <a:ext cx="8422716" cy="2106564"/>
          </a:xfrm>
          <a:prstGeom prst="rect">
            <a:avLst/>
          </a:prstGeom>
          <a:noFill/>
          <a:ln w="9525">
            <a:noFill/>
            <a:miter lim="800000"/>
            <a:headEnd/>
            <a:tailEnd/>
          </a:ln>
        </p:spPr>
      </p:pic>
    </p:spTree>
    <p:extLst>
      <p:ext uri="{BB962C8B-B14F-4D97-AF65-F5344CB8AC3E}">
        <p14:creationId xmlns:p14="http://schemas.microsoft.com/office/powerpoint/2010/main" val="236293576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AC1A2-E6D4-47E2-870F-01F55A7BCD42}"/>
              </a:ext>
            </a:extLst>
          </p:cNvPr>
          <p:cNvSpPr>
            <a:spLocks noGrp="1"/>
          </p:cNvSpPr>
          <p:nvPr>
            <p:ph type="title"/>
          </p:nvPr>
        </p:nvSpPr>
        <p:spPr>
          <a:xfrm>
            <a:off x="387732" y="0"/>
            <a:ext cx="8229600" cy="1143000"/>
          </a:xfrm>
        </p:spPr>
        <p:txBody>
          <a:bodyPr/>
          <a:lstStyle/>
          <a:p>
            <a:r>
              <a:rPr lang="ar-AE" sz="4000" dirty="0"/>
              <a:t>إدارة الشرائح من جزء شريحة الصور المصغرة</a:t>
            </a:r>
          </a:p>
        </p:txBody>
      </p:sp>
      <p:pic>
        <p:nvPicPr>
          <p:cNvPr id="6" name="Content Placeholder 5" descr="Graphical user interface, text, application&#10;&#10;Description automatically generated">
            <a:extLst>
              <a:ext uri="{FF2B5EF4-FFF2-40B4-BE49-F238E27FC236}">
                <a16:creationId xmlns:a16="http://schemas.microsoft.com/office/drawing/2014/main" id="{A2508570-11BC-4C1E-96F9-436425D495CF}"/>
              </a:ext>
            </a:extLst>
          </p:cNvPr>
          <p:cNvPicPr>
            <a:picLocks noGrp="1" noChangeAspect="1"/>
          </p:cNvPicPr>
          <p:nvPr>
            <p:ph idx="1"/>
          </p:nvPr>
        </p:nvPicPr>
        <p:blipFill>
          <a:blip r:embed="rId2"/>
          <a:stretch>
            <a:fillRect/>
          </a:stretch>
        </p:blipFill>
        <p:spPr>
          <a:xfrm>
            <a:off x="248796" y="1418302"/>
            <a:ext cx="8788200" cy="4896572"/>
          </a:xfrm>
        </p:spPr>
      </p:pic>
      <p:sp>
        <p:nvSpPr>
          <p:cNvPr id="4" name="Slide Number Placeholder 3">
            <a:extLst>
              <a:ext uri="{FF2B5EF4-FFF2-40B4-BE49-F238E27FC236}">
                <a16:creationId xmlns:a16="http://schemas.microsoft.com/office/drawing/2014/main" id="{C469906D-A95F-4D66-B4B3-8F44361F9460}"/>
              </a:ext>
            </a:extLst>
          </p:cNvPr>
          <p:cNvSpPr>
            <a:spLocks noGrp="1"/>
          </p:cNvSpPr>
          <p:nvPr>
            <p:ph type="sldNum" sz="quarter" idx="12"/>
          </p:nvPr>
        </p:nvSpPr>
        <p:spPr/>
        <p:txBody>
          <a:bodyPr/>
          <a:lstStyle/>
          <a:p>
            <a:fld id="{5B1FFCDC-02D3-4D4E-9232-D72EE9C3B9A3}" type="slidenum">
              <a:rPr lang="en-US" smtClean="0"/>
              <a:pPr/>
              <a:t>8</a:t>
            </a:fld>
            <a:endParaRPr lang="en-US" dirty="0"/>
          </a:p>
        </p:txBody>
      </p:sp>
      <p:sp>
        <p:nvSpPr>
          <p:cNvPr id="7" name="Rectangle 6">
            <a:extLst>
              <a:ext uri="{FF2B5EF4-FFF2-40B4-BE49-F238E27FC236}">
                <a16:creationId xmlns:a16="http://schemas.microsoft.com/office/drawing/2014/main" id="{D6F75F69-1964-4AF3-A6D9-42F82BCB1CD1}"/>
              </a:ext>
            </a:extLst>
          </p:cNvPr>
          <p:cNvSpPr/>
          <p:nvPr/>
        </p:nvSpPr>
        <p:spPr>
          <a:xfrm>
            <a:off x="6718570" y="6021421"/>
            <a:ext cx="2318426" cy="470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AE" dirty="0"/>
          </a:p>
        </p:txBody>
      </p:sp>
    </p:spTree>
    <p:extLst>
      <p:ext uri="{BB962C8B-B14F-4D97-AF65-F5344CB8AC3E}">
        <p14:creationId xmlns:p14="http://schemas.microsoft.com/office/powerpoint/2010/main" val="383129951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1ED5F-6858-469B-8745-CAC7B025CED8}"/>
              </a:ext>
            </a:extLst>
          </p:cNvPr>
          <p:cNvSpPr>
            <a:spLocks noGrp="1"/>
          </p:cNvSpPr>
          <p:nvPr>
            <p:ph type="title"/>
          </p:nvPr>
        </p:nvSpPr>
        <p:spPr/>
        <p:txBody>
          <a:bodyPr/>
          <a:lstStyle/>
          <a:p>
            <a:r>
              <a:rPr lang="ar-AE" dirty="0"/>
              <a:t>نقل الشرائح باستخدام السحب والإفلات</a:t>
            </a:r>
          </a:p>
        </p:txBody>
      </p:sp>
      <p:pic>
        <p:nvPicPr>
          <p:cNvPr id="6" name="Content Placeholder 5" descr="Graphical user interface, application&#10;&#10;Description automatically generated">
            <a:extLst>
              <a:ext uri="{FF2B5EF4-FFF2-40B4-BE49-F238E27FC236}">
                <a16:creationId xmlns:a16="http://schemas.microsoft.com/office/drawing/2014/main" id="{4BC3D30D-52DA-40C9-A018-CFAE89C13DEA}"/>
              </a:ext>
            </a:extLst>
          </p:cNvPr>
          <p:cNvPicPr>
            <a:picLocks noGrp="1" noChangeAspect="1"/>
          </p:cNvPicPr>
          <p:nvPr>
            <p:ph idx="1"/>
          </p:nvPr>
        </p:nvPicPr>
        <p:blipFill>
          <a:blip r:embed="rId2"/>
          <a:stretch>
            <a:fillRect/>
          </a:stretch>
        </p:blipFill>
        <p:spPr>
          <a:xfrm>
            <a:off x="-1" y="1745431"/>
            <a:ext cx="8949447" cy="4363539"/>
          </a:xfrm>
        </p:spPr>
      </p:pic>
      <p:sp>
        <p:nvSpPr>
          <p:cNvPr id="4" name="Slide Number Placeholder 3">
            <a:extLst>
              <a:ext uri="{FF2B5EF4-FFF2-40B4-BE49-F238E27FC236}">
                <a16:creationId xmlns:a16="http://schemas.microsoft.com/office/drawing/2014/main" id="{ABD4DE80-E269-4F6E-9671-35FB183D27E3}"/>
              </a:ext>
            </a:extLst>
          </p:cNvPr>
          <p:cNvSpPr>
            <a:spLocks noGrp="1"/>
          </p:cNvSpPr>
          <p:nvPr>
            <p:ph type="sldNum" sz="quarter" idx="12"/>
          </p:nvPr>
        </p:nvSpPr>
        <p:spPr/>
        <p:txBody>
          <a:bodyPr/>
          <a:lstStyle/>
          <a:p>
            <a:fld id="{5B1FFCDC-02D3-4D4E-9232-D72EE9C3B9A3}" type="slidenum">
              <a:rPr lang="en-US" smtClean="0"/>
              <a:pPr/>
              <a:t>9</a:t>
            </a:fld>
            <a:endParaRPr lang="en-US" dirty="0"/>
          </a:p>
        </p:txBody>
      </p:sp>
    </p:spTree>
    <p:extLst>
      <p:ext uri="{BB962C8B-B14F-4D97-AF65-F5344CB8AC3E}">
        <p14:creationId xmlns:p14="http://schemas.microsoft.com/office/powerpoint/2010/main" val="2417495910"/>
      </p:ext>
    </p:extLst>
  </p:cSld>
  <p:clrMapOvr>
    <a:masterClrMapping/>
  </p:clrMapOvr>
  <p:transition spd="slow">
    <p:push dir="u"/>
  </p:transition>
</p:sld>
</file>

<file path=ppt/theme/theme1.xml><?xml version="1.0" encoding="utf-8"?>
<a:theme xmlns:a="http://schemas.openxmlformats.org/drawingml/2006/main" name="1_Adu 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13683</TotalTime>
  <Words>997</Words>
  <Application>Microsoft Office PowerPoint</Application>
  <PresentationFormat>On-screen Show (4:3)</PresentationFormat>
  <Paragraphs>196</Paragraphs>
  <Slides>75</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75</vt:i4>
      </vt:variant>
    </vt:vector>
  </HeadingPairs>
  <TitlesOfParts>
    <vt:vector size="78" baseType="lpstr">
      <vt:lpstr>Arial</vt:lpstr>
      <vt:lpstr>Calibri</vt:lpstr>
      <vt:lpstr>1_Adu Template1</vt:lpstr>
      <vt:lpstr>          التعرف على مايكروسوفت أوفيس باوربوينت PowerPoint 2016 </vt:lpstr>
      <vt:lpstr>بدء استخدام بوربوينت 2016</vt:lpstr>
      <vt:lpstr>واجهة المستخدم</vt:lpstr>
      <vt:lpstr>PowerPoint Presentation</vt:lpstr>
      <vt:lpstr>تغيير حجم الأجزاء</vt:lpstr>
      <vt:lpstr>نقل العناصر النائبة وتغيير حجمها</vt:lpstr>
      <vt:lpstr>إنشاء عرض تقديمي جديد</vt:lpstr>
      <vt:lpstr>إدارة الشرائح من جزء شريحة الصور المصغرة</vt:lpstr>
      <vt:lpstr>نقل الشرائح باستخدام السحب والإفلات</vt:lpstr>
      <vt:lpstr>حفظ عرض تقديمي</vt:lpstr>
      <vt:lpstr>طباعة عرض تقديمي</vt:lpstr>
      <vt:lpstr>علامة التبويب "الصفحة الرئيسية"</vt:lpstr>
      <vt:lpstr>مجموعة "شرائح"</vt:lpstr>
      <vt:lpstr>تغيير تخطيط الشريحة</vt:lpstr>
      <vt:lpstr>تنظيم الشرائح في أقسام</vt:lpstr>
      <vt:lpstr>تنظيم الشرائح في أقسام</vt:lpstr>
      <vt:lpstr>دمج كافة الأقسام</vt:lpstr>
      <vt:lpstr>مجموعة "خط"</vt:lpstr>
      <vt:lpstr>تأثير الظل وتباعد الأحرف</vt:lpstr>
      <vt:lpstr>مجموعة "فقرة“ محاذاة النص أفقيًا</vt:lpstr>
      <vt:lpstr>محاذاة النص رأسيًا</vt:lpstr>
      <vt:lpstr>إنشاء قائمة ذات تعداد نقطي أو رقمي</vt:lpstr>
      <vt:lpstr>زيادة/إنقاص مستوى القائمة</vt:lpstr>
      <vt:lpstr>اتجاه النص</vt:lpstr>
      <vt:lpstr>مجموعة "رسم"</vt:lpstr>
      <vt:lpstr>إدراج الأشكال</vt:lpstr>
      <vt:lpstr>استخدام الأنماط السريعة</vt:lpstr>
      <vt:lpstr>استخدام الأنماط السريعة</vt:lpstr>
      <vt:lpstr>تطبيق إطار الشكل وتأثيراته</vt:lpstr>
      <vt:lpstr>تطبيق إطار الشكل وتأثيراته</vt:lpstr>
      <vt:lpstr>مجموعة "تحرير"</vt:lpstr>
      <vt:lpstr>البحث عن النص واستبداله</vt:lpstr>
      <vt:lpstr>تحديد الكائنات</vt:lpstr>
      <vt:lpstr>استخدام جزء التحديد</vt:lpstr>
      <vt:lpstr>تمرين 12</vt:lpstr>
      <vt:lpstr>محاضرة رقم ( 14)</vt:lpstr>
      <vt:lpstr>علامة التبويب "إدراج"</vt:lpstr>
      <vt:lpstr>مجموعة "جداول"</vt:lpstr>
      <vt:lpstr>مجموعة "ارتباطات"</vt:lpstr>
      <vt:lpstr>إدراج ارتباط تشعبي</vt:lpstr>
      <vt:lpstr>تعيين إجراءات</vt:lpstr>
      <vt:lpstr>مجموعة "نص"</vt:lpstr>
      <vt:lpstr>إدراج مربع نص</vt:lpstr>
      <vt:lpstr>إدراج رأس وتذييل</vt:lpstr>
      <vt:lpstr>مجموعة "وسائط"</vt:lpstr>
      <vt:lpstr>إدراج فيديو</vt:lpstr>
      <vt:lpstr>اقتطاع الفيديو</vt:lpstr>
      <vt:lpstr>إدراج صوت</vt:lpstr>
      <vt:lpstr>تسجيل الشاشة</vt:lpstr>
      <vt:lpstr>تسجيل الشاشة</vt:lpstr>
      <vt:lpstr>علامة التبويب "تصميم"</vt:lpstr>
      <vt:lpstr>تطبيق النُسق</vt:lpstr>
      <vt:lpstr>تطبيق متغيرات النُسق</vt:lpstr>
      <vt:lpstr>تغيير حجم شريحة العرض</vt:lpstr>
      <vt:lpstr>تغيير حجم شريحة العرض</vt:lpstr>
      <vt:lpstr>تنسيق خلفية الشريحة</vt:lpstr>
      <vt:lpstr>علامة التبويب "انتقالات"</vt:lpstr>
      <vt:lpstr>تطبيق الانتقالات</vt:lpstr>
      <vt:lpstr>خيارات التأثير</vt:lpstr>
      <vt:lpstr>مجموعة "توقيت"</vt:lpstr>
      <vt:lpstr>مجموعة "توقيت"</vt:lpstr>
      <vt:lpstr>علامة التبويب "حركات"</vt:lpstr>
      <vt:lpstr>مجموعة "حركة"</vt:lpstr>
      <vt:lpstr>تطبيق التأثيرات الحركية</vt:lpstr>
      <vt:lpstr>تطبيق التأثيرات الحركية</vt:lpstr>
      <vt:lpstr>إضافة مزيد من الحركات</vt:lpstr>
      <vt:lpstr>جزء الحركة</vt:lpstr>
      <vt:lpstr>بدء الحركات وإعادة ترتيبها</vt:lpstr>
      <vt:lpstr>علامة التبويب "عرض الشرائح"</vt:lpstr>
      <vt:lpstr>بدء عرض الشرائح</vt:lpstr>
      <vt:lpstr>تعيين عرض شرائح مخصص</vt:lpstr>
      <vt:lpstr>تعيين عرض شرائح مخصص</vt:lpstr>
      <vt:lpstr>علامة التبويب "عرض" مجموعة "طرق عرض العروض التقديمية"</vt:lpstr>
      <vt:lpstr>إنشاء شريحة رئيسية</vt:lpstr>
      <vt:lpstr>إنشاء شريحة رئيسية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dc:title>
  <dc:creator>user</dc:creator>
  <cp:lastModifiedBy>Author</cp:lastModifiedBy>
  <cp:revision>794</cp:revision>
  <cp:lastPrinted>2018-05-23T09:46:25Z</cp:lastPrinted>
  <dcterms:created xsi:type="dcterms:W3CDTF">2011-03-28T05:47:22Z</dcterms:created>
  <dcterms:modified xsi:type="dcterms:W3CDTF">2026-02-22T19:17:56Z</dcterms:modified>
</cp:coreProperties>
</file>